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513" r:id="rId3"/>
    <p:sldId id="682" r:id="rId4"/>
    <p:sldId id="646" r:id="rId5"/>
    <p:sldId id="556" r:id="rId6"/>
    <p:sldId id="630" r:id="rId7"/>
    <p:sldId id="633" r:id="rId8"/>
    <p:sldId id="632" r:id="rId9"/>
    <p:sldId id="681" r:id="rId10"/>
    <p:sldId id="413" r:id="rId11"/>
    <p:sldId id="634" r:id="rId12"/>
    <p:sldId id="635" r:id="rId13"/>
    <p:sldId id="640" r:id="rId14"/>
    <p:sldId id="636" r:id="rId15"/>
    <p:sldId id="638" r:id="rId16"/>
    <p:sldId id="637" r:id="rId17"/>
    <p:sldId id="639" r:id="rId18"/>
    <p:sldId id="647" r:id="rId19"/>
    <p:sldId id="652" r:id="rId20"/>
    <p:sldId id="648" r:id="rId21"/>
    <p:sldId id="686" r:id="rId22"/>
    <p:sldId id="649" r:id="rId23"/>
    <p:sldId id="650" r:id="rId24"/>
    <p:sldId id="651" r:id="rId25"/>
    <p:sldId id="653" r:id="rId26"/>
    <p:sldId id="311" r:id="rId27"/>
    <p:sldId id="312" r:id="rId28"/>
    <p:sldId id="654" r:id="rId29"/>
    <p:sldId id="655" r:id="rId30"/>
    <p:sldId id="314" r:id="rId31"/>
    <p:sldId id="315" r:id="rId32"/>
    <p:sldId id="316" r:id="rId33"/>
    <p:sldId id="656" r:id="rId34"/>
    <p:sldId id="657" r:id="rId35"/>
    <p:sldId id="658" r:id="rId36"/>
    <p:sldId id="660" r:id="rId37"/>
    <p:sldId id="661" r:id="rId38"/>
    <p:sldId id="663" r:id="rId39"/>
    <p:sldId id="662" r:id="rId40"/>
    <p:sldId id="430" r:id="rId41"/>
    <p:sldId id="389" r:id="rId42"/>
    <p:sldId id="411" r:id="rId43"/>
    <p:sldId id="367" r:id="rId44"/>
    <p:sldId id="664" r:id="rId45"/>
    <p:sldId id="418" r:id="rId46"/>
    <p:sldId id="417" r:id="rId47"/>
    <p:sldId id="416" r:id="rId48"/>
    <p:sldId id="665" r:id="rId49"/>
    <p:sldId id="666" r:id="rId50"/>
    <p:sldId id="667" r:id="rId51"/>
    <p:sldId id="685" r:id="rId52"/>
    <p:sldId id="668" r:id="rId53"/>
    <p:sldId id="659" r:id="rId54"/>
    <p:sldId id="669" r:id="rId55"/>
    <p:sldId id="670" r:id="rId56"/>
    <p:sldId id="672" r:id="rId57"/>
    <p:sldId id="442" r:id="rId58"/>
    <p:sldId id="372" r:id="rId59"/>
    <p:sldId id="373" r:id="rId60"/>
    <p:sldId id="673" r:id="rId61"/>
    <p:sldId id="381" r:id="rId62"/>
    <p:sldId id="439" r:id="rId63"/>
    <p:sldId id="674" r:id="rId64"/>
    <p:sldId id="675" r:id="rId65"/>
    <p:sldId id="676" r:id="rId66"/>
    <p:sldId id="677" r:id="rId67"/>
    <p:sldId id="671" r:id="rId68"/>
    <p:sldId id="678" r:id="rId69"/>
    <p:sldId id="679" r:id="rId70"/>
    <p:sldId id="680" r:id="rId71"/>
    <p:sldId id="421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37D4D6-8B88-44F7-8C37-9DDD84636354}" v="31" dt="2025-02-26T00:32:37.9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3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pher Donchin" userId="37446733-118c-46f6-b903-027425f2ef02" providerId="ADAL" clId="{F537D4D6-8B88-44F7-8C37-9DDD84636354}"/>
    <pc:docChg chg="custSel addSld delSld modSld">
      <pc:chgData name="Opher Donchin" userId="37446733-118c-46f6-b903-027425f2ef02" providerId="ADAL" clId="{F537D4D6-8B88-44F7-8C37-9DDD84636354}" dt="2025-02-26T00:33:56.340" v="1644" actId="20577"/>
      <pc:docMkLst>
        <pc:docMk/>
      </pc:docMkLst>
      <pc:sldChg chg="modSp mod">
        <pc:chgData name="Opher Donchin" userId="37446733-118c-46f6-b903-027425f2ef02" providerId="ADAL" clId="{F537D4D6-8B88-44F7-8C37-9DDD84636354}" dt="2025-02-25T23:44:51.799" v="12" actId="20577"/>
        <pc:sldMkLst>
          <pc:docMk/>
          <pc:sldMk cId="2095873694" sldId="256"/>
        </pc:sldMkLst>
        <pc:spChg chg="mod">
          <ac:chgData name="Opher Donchin" userId="37446733-118c-46f6-b903-027425f2ef02" providerId="ADAL" clId="{F537D4D6-8B88-44F7-8C37-9DDD84636354}" dt="2025-02-25T23:44:51.799" v="12" actId="20577"/>
          <ac:spMkLst>
            <pc:docMk/>
            <pc:sldMk cId="2095873694" sldId="256"/>
            <ac:spMk id="2" creationId="{00000000-0000-0000-0000-000000000000}"/>
          </ac:spMkLst>
        </pc:spChg>
      </pc:sldChg>
      <pc:sldChg chg="del">
        <pc:chgData name="Opher Donchin" userId="37446733-118c-46f6-b903-027425f2ef02" providerId="ADAL" clId="{F537D4D6-8B88-44F7-8C37-9DDD84636354}" dt="2025-02-26T00:30:35.879" v="1575" actId="47"/>
        <pc:sldMkLst>
          <pc:docMk/>
          <pc:sldMk cId="3203460214" sldId="304"/>
        </pc:sldMkLst>
      </pc:sldChg>
      <pc:sldChg chg="del">
        <pc:chgData name="Opher Donchin" userId="37446733-118c-46f6-b903-027425f2ef02" providerId="ADAL" clId="{F537D4D6-8B88-44F7-8C37-9DDD84636354}" dt="2025-02-26T00:30:35.879" v="1575" actId="47"/>
        <pc:sldMkLst>
          <pc:docMk/>
          <pc:sldMk cId="3081680766" sldId="305"/>
        </pc:sldMkLst>
      </pc:sldChg>
      <pc:sldChg chg="del">
        <pc:chgData name="Opher Donchin" userId="37446733-118c-46f6-b903-027425f2ef02" providerId="ADAL" clId="{F537D4D6-8B88-44F7-8C37-9DDD84636354}" dt="2025-02-26T00:30:35.879" v="1575" actId="47"/>
        <pc:sldMkLst>
          <pc:docMk/>
          <pc:sldMk cId="890049872" sldId="307"/>
        </pc:sldMkLst>
      </pc:sldChg>
      <pc:sldChg chg="del">
        <pc:chgData name="Opher Donchin" userId="37446733-118c-46f6-b903-027425f2ef02" providerId="ADAL" clId="{F537D4D6-8B88-44F7-8C37-9DDD84636354}" dt="2025-02-26T00:30:35.879" v="1575" actId="47"/>
        <pc:sldMkLst>
          <pc:docMk/>
          <pc:sldMk cId="766645495" sldId="308"/>
        </pc:sldMkLst>
      </pc:sldChg>
      <pc:sldChg chg="del">
        <pc:chgData name="Opher Donchin" userId="37446733-118c-46f6-b903-027425f2ef02" providerId="ADAL" clId="{F537D4D6-8B88-44F7-8C37-9DDD84636354}" dt="2025-02-26T00:30:35.879" v="1575" actId="47"/>
        <pc:sldMkLst>
          <pc:docMk/>
          <pc:sldMk cId="1178930542" sldId="311"/>
        </pc:sldMkLst>
      </pc:sldChg>
      <pc:sldChg chg="del">
        <pc:chgData name="Opher Donchin" userId="37446733-118c-46f6-b903-027425f2ef02" providerId="ADAL" clId="{F537D4D6-8B88-44F7-8C37-9DDD84636354}" dt="2025-02-26T00:30:35.879" v="1575" actId="47"/>
        <pc:sldMkLst>
          <pc:docMk/>
          <pc:sldMk cId="1446402263" sldId="349"/>
        </pc:sldMkLst>
      </pc:sldChg>
      <pc:sldChg chg="del">
        <pc:chgData name="Opher Donchin" userId="37446733-118c-46f6-b903-027425f2ef02" providerId="ADAL" clId="{F537D4D6-8B88-44F7-8C37-9DDD84636354}" dt="2025-02-26T00:30:35.879" v="1575" actId="47"/>
        <pc:sldMkLst>
          <pc:docMk/>
          <pc:sldMk cId="1587818851" sldId="350"/>
        </pc:sldMkLst>
      </pc:sldChg>
      <pc:sldChg chg="del">
        <pc:chgData name="Opher Donchin" userId="37446733-118c-46f6-b903-027425f2ef02" providerId="ADAL" clId="{F537D4D6-8B88-44F7-8C37-9DDD84636354}" dt="2025-02-26T00:30:35.879" v="1575" actId="47"/>
        <pc:sldMkLst>
          <pc:docMk/>
          <pc:sldMk cId="4186613313" sldId="375"/>
        </pc:sldMkLst>
      </pc:sldChg>
      <pc:sldChg chg="del">
        <pc:chgData name="Opher Donchin" userId="37446733-118c-46f6-b903-027425f2ef02" providerId="ADAL" clId="{F537D4D6-8B88-44F7-8C37-9DDD84636354}" dt="2025-02-26T00:30:35.879" v="1575" actId="47"/>
        <pc:sldMkLst>
          <pc:docMk/>
          <pc:sldMk cId="1927817079" sldId="376"/>
        </pc:sldMkLst>
      </pc:sldChg>
      <pc:sldChg chg="del">
        <pc:chgData name="Opher Donchin" userId="37446733-118c-46f6-b903-027425f2ef02" providerId="ADAL" clId="{F537D4D6-8B88-44F7-8C37-9DDD84636354}" dt="2025-02-26T00:30:35.879" v="1575" actId="47"/>
        <pc:sldMkLst>
          <pc:docMk/>
          <pc:sldMk cId="600221787" sldId="378"/>
        </pc:sldMkLst>
      </pc:sldChg>
      <pc:sldChg chg="add">
        <pc:chgData name="Opher Donchin" userId="37446733-118c-46f6-b903-027425f2ef02" providerId="ADAL" clId="{F537D4D6-8B88-44F7-8C37-9DDD84636354}" dt="2025-02-26T00:30:38.471" v="1576"/>
        <pc:sldMkLst>
          <pc:docMk/>
          <pc:sldMk cId="2271540160" sldId="385"/>
        </pc:sldMkLst>
      </pc:sldChg>
      <pc:sldChg chg="add">
        <pc:chgData name="Opher Donchin" userId="37446733-118c-46f6-b903-027425f2ef02" providerId="ADAL" clId="{F537D4D6-8B88-44F7-8C37-9DDD84636354}" dt="2025-02-26T00:30:38.471" v="1576"/>
        <pc:sldMkLst>
          <pc:docMk/>
          <pc:sldMk cId="944809420" sldId="386"/>
        </pc:sldMkLst>
      </pc:sldChg>
      <pc:sldChg chg="add">
        <pc:chgData name="Opher Donchin" userId="37446733-118c-46f6-b903-027425f2ef02" providerId="ADAL" clId="{F537D4D6-8B88-44F7-8C37-9DDD84636354}" dt="2025-02-26T00:30:38.471" v="1576"/>
        <pc:sldMkLst>
          <pc:docMk/>
          <pc:sldMk cId="1275714074" sldId="387"/>
        </pc:sldMkLst>
      </pc:sldChg>
      <pc:sldChg chg="add">
        <pc:chgData name="Opher Donchin" userId="37446733-118c-46f6-b903-027425f2ef02" providerId="ADAL" clId="{F537D4D6-8B88-44F7-8C37-9DDD84636354}" dt="2025-02-26T00:30:38.471" v="1576"/>
        <pc:sldMkLst>
          <pc:docMk/>
          <pc:sldMk cId="1025318055" sldId="388"/>
        </pc:sldMkLst>
      </pc:sldChg>
      <pc:sldChg chg="add">
        <pc:chgData name="Opher Donchin" userId="37446733-118c-46f6-b903-027425f2ef02" providerId="ADAL" clId="{F537D4D6-8B88-44F7-8C37-9DDD84636354}" dt="2025-02-26T00:30:38.471" v="1576"/>
        <pc:sldMkLst>
          <pc:docMk/>
          <pc:sldMk cId="3827256902" sldId="389"/>
        </pc:sldMkLst>
      </pc:sldChg>
      <pc:sldChg chg="add">
        <pc:chgData name="Opher Donchin" userId="37446733-118c-46f6-b903-027425f2ef02" providerId="ADAL" clId="{F537D4D6-8B88-44F7-8C37-9DDD84636354}" dt="2025-02-26T00:30:38.471" v="1576"/>
        <pc:sldMkLst>
          <pc:docMk/>
          <pc:sldMk cId="3074336036" sldId="390"/>
        </pc:sldMkLst>
      </pc:sldChg>
      <pc:sldChg chg="add">
        <pc:chgData name="Opher Donchin" userId="37446733-118c-46f6-b903-027425f2ef02" providerId="ADAL" clId="{F537D4D6-8B88-44F7-8C37-9DDD84636354}" dt="2025-02-26T00:30:38.471" v="1576"/>
        <pc:sldMkLst>
          <pc:docMk/>
          <pc:sldMk cId="4276978339" sldId="391"/>
        </pc:sldMkLst>
      </pc:sldChg>
      <pc:sldChg chg="del">
        <pc:chgData name="Opher Donchin" userId="37446733-118c-46f6-b903-027425f2ef02" providerId="ADAL" clId="{F537D4D6-8B88-44F7-8C37-9DDD84636354}" dt="2025-02-26T00:30:35.879" v="1575" actId="47"/>
        <pc:sldMkLst>
          <pc:docMk/>
          <pc:sldMk cId="3991497651" sldId="402"/>
        </pc:sldMkLst>
      </pc:sldChg>
      <pc:sldChg chg="del">
        <pc:chgData name="Opher Donchin" userId="37446733-118c-46f6-b903-027425f2ef02" providerId="ADAL" clId="{F537D4D6-8B88-44F7-8C37-9DDD84636354}" dt="2025-02-26T00:30:35.879" v="1575" actId="47"/>
        <pc:sldMkLst>
          <pc:docMk/>
          <pc:sldMk cId="4072020007" sldId="413"/>
        </pc:sldMkLst>
      </pc:sldChg>
      <pc:sldChg chg="add">
        <pc:chgData name="Opher Donchin" userId="37446733-118c-46f6-b903-027425f2ef02" providerId="ADAL" clId="{F537D4D6-8B88-44F7-8C37-9DDD84636354}" dt="2025-02-26T00:30:38.471" v="1576"/>
        <pc:sldMkLst>
          <pc:docMk/>
          <pc:sldMk cId="2263628671" sldId="415"/>
        </pc:sldMkLst>
      </pc:sldChg>
      <pc:sldChg chg="add">
        <pc:chgData name="Opher Donchin" userId="37446733-118c-46f6-b903-027425f2ef02" providerId="ADAL" clId="{F537D4D6-8B88-44F7-8C37-9DDD84636354}" dt="2025-02-26T00:30:38.471" v="1576"/>
        <pc:sldMkLst>
          <pc:docMk/>
          <pc:sldMk cId="49988700" sldId="416"/>
        </pc:sldMkLst>
      </pc:sldChg>
      <pc:sldChg chg="add">
        <pc:chgData name="Opher Donchin" userId="37446733-118c-46f6-b903-027425f2ef02" providerId="ADAL" clId="{F537D4D6-8B88-44F7-8C37-9DDD84636354}" dt="2025-02-26T00:30:38.471" v="1576"/>
        <pc:sldMkLst>
          <pc:docMk/>
          <pc:sldMk cId="2693651051" sldId="427"/>
        </pc:sldMkLst>
      </pc:sldChg>
      <pc:sldChg chg="add">
        <pc:chgData name="Opher Donchin" userId="37446733-118c-46f6-b903-027425f2ef02" providerId="ADAL" clId="{F537D4D6-8B88-44F7-8C37-9DDD84636354}" dt="2025-02-26T00:30:38.471" v="1576"/>
        <pc:sldMkLst>
          <pc:docMk/>
          <pc:sldMk cId="3772628191" sldId="428"/>
        </pc:sldMkLst>
      </pc:sldChg>
      <pc:sldChg chg="add">
        <pc:chgData name="Opher Donchin" userId="37446733-118c-46f6-b903-027425f2ef02" providerId="ADAL" clId="{F537D4D6-8B88-44F7-8C37-9DDD84636354}" dt="2025-02-26T00:30:38.471" v="1576"/>
        <pc:sldMkLst>
          <pc:docMk/>
          <pc:sldMk cId="4056760073" sldId="434"/>
        </pc:sldMkLst>
      </pc:sldChg>
      <pc:sldChg chg="add">
        <pc:chgData name="Opher Donchin" userId="37446733-118c-46f6-b903-027425f2ef02" providerId="ADAL" clId="{F537D4D6-8B88-44F7-8C37-9DDD84636354}" dt="2025-02-26T00:30:38.471" v="1576"/>
        <pc:sldMkLst>
          <pc:docMk/>
          <pc:sldMk cId="14417426" sldId="435"/>
        </pc:sldMkLst>
      </pc:sldChg>
      <pc:sldChg chg="add">
        <pc:chgData name="Opher Donchin" userId="37446733-118c-46f6-b903-027425f2ef02" providerId="ADAL" clId="{F537D4D6-8B88-44F7-8C37-9DDD84636354}" dt="2025-02-26T00:30:38.471" v="1576"/>
        <pc:sldMkLst>
          <pc:docMk/>
          <pc:sldMk cId="2485635980" sldId="436"/>
        </pc:sldMkLst>
      </pc:sldChg>
      <pc:sldChg chg="add">
        <pc:chgData name="Opher Donchin" userId="37446733-118c-46f6-b903-027425f2ef02" providerId="ADAL" clId="{F537D4D6-8B88-44F7-8C37-9DDD84636354}" dt="2025-02-26T00:30:38.471" v="1576"/>
        <pc:sldMkLst>
          <pc:docMk/>
          <pc:sldMk cId="3889497847" sldId="437"/>
        </pc:sldMkLst>
      </pc:sldChg>
      <pc:sldChg chg="add">
        <pc:chgData name="Opher Donchin" userId="37446733-118c-46f6-b903-027425f2ef02" providerId="ADAL" clId="{F537D4D6-8B88-44F7-8C37-9DDD84636354}" dt="2025-02-26T00:30:38.471" v="1576"/>
        <pc:sldMkLst>
          <pc:docMk/>
          <pc:sldMk cId="2793781642" sldId="438"/>
        </pc:sldMkLst>
      </pc:sldChg>
      <pc:sldChg chg="add">
        <pc:chgData name="Opher Donchin" userId="37446733-118c-46f6-b903-027425f2ef02" providerId="ADAL" clId="{F537D4D6-8B88-44F7-8C37-9DDD84636354}" dt="2025-02-26T00:30:38.471" v="1576"/>
        <pc:sldMkLst>
          <pc:docMk/>
          <pc:sldMk cId="1550275729" sldId="439"/>
        </pc:sldMkLst>
      </pc:sldChg>
      <pc:sldChg chg="add">
        <pc:chgData name="Opher Donchin" userId="37446733-118c-46f6-b903-027425f2ef02" providerId="ADAL" clId="{F537D4D6-8B88-44F7-8C37-9DDD84636354}" dt="2025-02-26T00:30:38.471" v="1576"/>
        <pc:sldMkLst>
          <pc:docMk/>
          <pc:sldMk cId="1507289027" sldId="440"/>
        </pc:sldMkLst>
      </pc:sldChg>
      <pc:sldChg chg="add">
        <pc:chgData name="Opher Donchin" userId="37446733-118c-46f6-b903-027425f2ef02" providerId="ADAL" clId="{F537D4D6-8B88-44F7-8C37-9DDD84636354}" dt="2025-02-26T00:30:38.471" v="1576"/>
        <pc:sldMkLst>
          <pc:docMk/>
          <pc:sldMk cId="562380399" sldId="442"/>
        </pc:sldMkLst>
      </pc:sldChg>
      <pc:sldChg chg="add">
        <pc:chgData name="Opher Donchin" userId="37446733-118c-46f6-b903-027425f2ef02" providerId="ADAL" clId="{F537D4D6-8B88-44F7-8C37-9DDD84636354}" dt="2025-02-26T00:30:38.471" v="1576"/>
        <pc:sldMkLst>
          <pc:docMk/>
          <pc:sldMk cId="2136451385" sldId="443"/>
        </pc:sldMkLst>
      </pc:sldChg>
      <pc:sldChg chg="add">
        <pc:chgData name="Opher Donchin" userId="37446733-118c-46f6-b903-027425f2ef02" providerId="ADAL" clId="{F537D4D6-8B88-44F7-8C37-9DDD84636354}" dt="2025-02-26T00:30:38.471" v="1576"/>
        <pc:sldMkLst>
          <pc:docMk/>
          <pc:sldMk cId="4250095599" sldId="444"/>
        </pc:sldMkLst>
      </pc:sldChg>
      <pc:sldChg chg="add">
        <pc:chgData name="Opher Donchin" userId="37446733-118c-46f6-b903-027425f2ef02" providerId="ADAL" clId="{F537D4D6-8B88-44F7-8C37-9DDD84636354}" dt="2025-02-26T00:30:38.471" v="1576"/>
        <pc:sldMkLst>
          <pc:docMk/>
          <pc:sldMk cId="828320960" sldId="445"/>
        </pc:sldMkLst>
      </pc:sldChg>
      <pc:sldChg chg="add">
        <pc:chgData name="Opher Donchin" userId="37446733-118c-46f6-b903-027425f2ef02" providerId="ADAL" clId="{F537D4D6-8B88-44F7-8C37-9DDD84636354}" dt="2025-02-26T00:30:38.471" v="1576"/>
        <pc:sldMkLst>
          <pc:docMk/>
          <pc:sldMk cId="1425144197" sldId="446"/>
        </pc:sldMkLst>
      </pc:sldChg>
      <pc:sldChg chg="add">
        <pc:chgData name="Opher Donchin" userId="37446733-118c-46f6-b903-027425f2ef02" providerId="ADAL" clId="{F537D4D6-8B88-44F7-8C37-9DDD84636354}" dt="2025-02-26T00:30:38.471" v="1576"/>
        <pc:sldMkLst>
          <pc:docMk/>
          <pc:sldMk cId="4132112851" sldId="455"/>
        </pc:sldMkLst>
      </pc:sldChg>
      <pc:sldChg chg="add">
        <pc:chgData name="Opher Donchin" userId="37446733-118c-46f6-b903-027425f2ef02" providerId="ADAL" clId="{F537D4D6-8B88-44F7-8C37-9DDD84636354}" dt="2025-02-26T00:30:38.471" v="1576"/>
        <pc:sldMkLst>
          <pc:docMk/>
          <pc:sldMk cId="1092376930" sldId="456"/>
        </pc:sldMkLst>
      </pc:sldChg>
      <pc:sldChg chg="modSp mod">
        <pc:chgData name="Opher Donchin" userId="37446733-118c-46f6-b903-027425f2ef02" providerId="ADAL" clId="{F537D4D6-8B88-44F7-8C37-9DDD84636354}" dt="2025-02-25T23:44:55.202" v="14" actId="20577"/>
        <pc:sldMkLst>
          <pc:docMk/>
          <pc:sldMk cId="324436810" sldId="513"/>
        </pc:sldMkLst>
        <pc:spChg chg="mod">
          <ac:chgData name="Opher Donchin" userId="37446733-118c-46f6-b903-027425f2ef02" providerId="ADAL" clId="{F537D4D6-8B88-44F7-8C37-9DDD84636354}" dt="2025-02-25T23:44:55.202" v="14" actId="20577"/>
          <ac:spMkLst>
            <pc:docMk/>
            <pc:sldMk cId="324436810" sldId="513"/>
            <ac:spMk id="7" creationId="{A628FB38-F6C8-A105-F16D-64FC1B7EF341}"/>
          </ac:spMkLst>
        </pc:spChg>
      </pc:sldChg>
      <pc:sldChg chg="modSp mod">
        <pc:chgData name="Opher Donchin" userId="37446733-118c-46f6-b903-027425f2ef02" providerId="ADAL" clId="{F537D4D6-8B88-44F7-8C37-9DDD84636354}" dt="2025-02-25T23:54:30.298" v="66" actId="20577"/>
        <pc:sldMkLst>
          <pc:docMk/>
          <pc:sldMk cId="1719498775" sldId="519"/>
        </pc:sldMkLst>
        <pc:spChg chg="mod">
          <ac:chgData name="Opher Donchin" userId="37446733-118c-46f6-b903-027425f2ef02" providerId="ADAL" clId="{F537D4D6-8B88-44F7-8C37-9DDD84636354}" dt="2025-02-25T23:54:30.298" v="66" actId="20577"/>
          <ac:spMkLst>
            <pc:docMk/>
            <pc:sldMk cId="1719498775" sldId="519"/>
            <ac:spMk id="7" creationId="{EA62B05F-8F0F-3FDE-F37D-E6DB17F6F388}"/>
          </ac:spMkLst>
        </pc:spChg>
      </pc:sldChg>
      <pc:sldChg chg="del">
        <pc:chgData name="Opher Donchin" userId="37446733-118c-46f6-b903-027425f2ef02" providerId="ADAL" clId="{F537D4D6-8B88-44F7-8C37-9DDD84636354}" dt="2025-02-25T23:54:40.969" v="67" actId="47"/>
        <pc:sldMkLst>
          <pc:docMk/>
          <pc:sldMk cId="3039379089" sldId="520"/>
        </pc:sldMkLst>
      </pc:sldChg>
      <pc:sldChg chg="del">
        <pc:chgData name="Opher Donchin" userId="37446733-118c-46f6-b903-027425f2ef02" providerId="ADAL" clId="{F537D4D6-8B88-44F7-8C37-9DDD84636354}" dt="2025-02-25T23:54:40.969" v="67" actId="47"/>
        <pc:sldMkLst>
          <pc:docMk/>
          <pc:sldMk cId="2352722331" sldId="521"/>
        </pc:sldMkLst>
      </pc:sldChg>
      <pc:sldChg chg="del">
        <pc:chgData name="Opher Donchin" userId="37446733-118c-46f6-b903-027425f2ef02" providerId="ADAL" clId="{F537D4D6-8B88-44F7-8C37-9DDD84636354}" dt="2025-02-25T23:54:40.969" v="67" actId="47"/>
        <pc:sldMkLst>
          <pc:docMk/>
          <pc:sldMk cId="1189066010" sldId="522"/>
        </pc:sldMkLst>
      </pc:sldChg>
      <pc:sldChg chg="del">
        <pc:chgData name="Opher Donchin" userId="37446733-118c-46f6-b903-027425f2ef02" providerId="ADAL" clId="{F537D4D6-8B88-44F7-8C37-9DDD84636354}" dt="2025-02-25T23:54:40.969" v="67" actId="47"/>
        <pc:sldMkLst>
          <pc:docMk/>
          <pc:sldMk cId="1115959809" sldId="523"/>
        </pc:sldMkLst>
      </pc:sldChg>
      <pc:sldChg chg="del">
        <pc:chgData name="Opher Donchin" userId="37446733-118c-46f6-b903-027425f2ef02" providerId="ADAL" clId="{F537D4D6-8B88-44F7-8C37-9DDD84636354}" dt="2025-02-25T23:54:40.969" v="67" actId="47"/>
        <pc:sldMkLst>
          <pc:docMk/>
          <pc:sldMk cId="1155810291" sldId="524"/>
        </pc:sldMkLst>
      </pc:sldChg>
      <pc:sldChg chg="del">
        <pc:chgData name="Opher Donchin" userId="37446733-118c-46f6-b903-027425f2ef02" providerId="ADAL" clId="{F537D4D6-8B88-44F7-8C37-9DDD84636354}" dt="2025-02-25T23:54:40.969" v="67" actId="47"/>
        <pc:sldMkLst>
          <pc:docMk/>
          <pc:sldMk cId="192296637" sldId="525"/>
        </pc:sldMkLst>
      </pc:sldChg>
      <pc:sldChg chg="modSp mod">
        <pc:chgData name="Opher Donchin" userId="37446733-118c-46f6-b903-027425f2ef02" providerId="ADAL" clId="{F537D4D6-8B88-44F7-8C37-9DDD84636354}" dt="2025-02-26T00:31:29.781" v="1618" actId="20577"/>
        <pc:sldMkLst>
          <pc:docMk/>
          <pc:sldMk cId="1762163887" sldId="526"/>
        </pc:sldMkLst>
        <pc:spChg chg="mod">
          <ac:chgData name="Opher Donchin" userId="37446733-118c-46f6-b903-027425f2ef02" providerId="ADAL" clId="{F537D4D6-8B88-44F7-8C37-9DDD84636354}" dt="2025-02-26T00:31:29.781" v="1618" actId="20577"/>
          <ac:spMkLst>
            <pc:docMk/>
            <pc:sldMk cId="1762163887" sldId="526"/>
            <ac:spMk id="7" creationId="{C37465F6-5D7D-7A2E-A1FA-93991163B4C9}"/>
          </ac:spMkLst>
        </pc:spChg>
      </pc:sldChg>
      <pc:sldChg chg="del">
        <pc:chgData name="Opher Donchin" userId="37446733-118c-46f6-b903-027425f2ef02" providerId="ADAL" clId="{F537D4D6-8B88-44F7-8C37-9DDD84636354}" dt="2025-02-26T00:30:35.879" v="1575" actId="47"/>
        <pc:sldMkLst>
          <pc:docMk/>
          <pc:sldMk cId="3266791371" sldId="527"/>
        </pc:sldMkLst>
      </pc:sldChg>
      <pc:sldChg chg="del">
        <pc:chgData name="Opher Donchin" userId="37446733-118c-46f6-b903-027425f2ef02" providerId="ADAL" clId="{F537D4D6-8B88-44F7-8C37-9DDD84636354}" dt="2025-02-26T00:30:35.879" v="1575" actId="47"/>
        <pc:sldMkLst>
          <pc:docMk/>
          <pc:sldMk cId="4074066907" sldId="528"/>
        </pc:sldMkLst>
      </pc:sldChg>
      <pc:sldChg chg="del">
        <pc:chgData name="Opher Donchin" userId="37446733-118c-46f6-b903-027425f2ef02" providerId="ADAL" clId="{F537D4D6-8B88-44F7-8C37-9DDD84636354}" dt="2025-02-26T00:30:35.879" v="1575" actId="47"/>
        <pc:sldMkLst>
          <pc:docMk/>
          <pc:sldMk cId="2967308535" sldId="529"/>
        </pc:sldMkLst>
      </pc:sldChg>
      <pc:sldChg chg="del">
        <pc:chgData name="Opher Donchin" userId="37446733-118c-46f6-b903-027425f2ef02" providerId="ADAL" clId="{F537D4D6-8B88-44F7-8C37-9DDD84636354}" dt="2025-02-26T00:30:35.879" v="1575" actId="47"/>
        <pc:sldMkLst>
          <pc:docMk/>
          <pc:sldMk cId="2367745547" sldId="530"/>
        </pc:sldMkLst>
      </pc:sldChg>
      <pc:sldChg chg="del">
        <pc:chgData name="Opher Donchin" userId="37446733-118c-46f6-b903-027425f2ef02" providerId="ADAL" clId="{F537D4D6-8B88-44F7-8C37-9DDD84636354}" dt="2025-02-26T00:30:35.879" v="1575" actId="47"/>
        <pc:sldMkLst>
          <pc:docMk/>
          <pc:sldMk cId="2555322768" sldId="531"/>
        </pc:sldMkLst>
      </pc:sldChg>
      <pc:sldChg chg="del">
        <pc:chgData name="Opher Donchin" userId="37446733-118c-46f6-b903-027425f2ef02" providerId="ADAL" clId="{F537D4D6-8B88-44F7-8C37-9DDD84636354}" dt="2025-02-26T00:30:35.879" v="1575" actId="47"/>
        <pc:sldMkLst>
          <pc:docMk/>
          <pc:sldMk cId="3134593150" sldId="532"/>
        </pc:sldMkLst>
      </pc:sldChg>
      <pc:sldChg chg="del">
        <pc:chgData name="Opher Donchin" userId="37446733-118c-46f6-b903-027425f2ef02" providerId="ADAL" clId="{F537D4D6-8B88-44F7-8C37-9DDD84636354}" dt="2025-02-26T00:30:35.879" v="1575" actId="47"/>
        <pc:sldMkLst>
          <pc:docMk/>
          <pc:sldMk cId="3996403150" sldId="533"/>
        </pc:sldMkLst>
      </pc:sldChg>
      <pc:sldChg chg="del">
        <pc:chgData name="Opher Donchin" userId="37446733-118c-46f6-b903-027425f2ef02" providerId="ADAL" clId="{F537D4D6-8B88-44F7-8C37-9DDD84636354}" dt="2025-02-26T00:30:35.879" v="1575" actId="47"/>
        <pc:sldMkLst>
          <pc:docMk/>
          <pc:sldMk cId="781834299" sldId="534"/>
        </pc:sldMkLst>
      </pc:sldChg>
      <pc:sldChg chg="del">
        <pc:chgData name="Opher Donchin" userId="37446733-118c-46f6-b903-027425f2ef02" providerId="ADAL" clId="{F537D4D6-8B88-44F7-8C37-9DDD84636354}" dt="2025-02-26T00:30:35.879" v="1575" actId="47"/>
        <pc:sldMkLst>
          <pc:docMk/>
          <pc:sldMk cId="524633804" sldId="535"/>
        </pc:sldMkLst>
      </pc:sldChg>
      <pc:sldChg chg="del">
        <pc:chgData name="Opher Donchin" userId="37446733-118c-46f6-b903-027425f2ef02" providerId="ADAL" clId="{F537D4D6-8B88-44F7-8C37-9DDD84636354}" dt="2025-02-26T00:30:35.879" v="1575" actId="47"/>
        <pc:sldMkLst>
          <pc:docMk/>
          <pc:sldMk cId="2613827296" sldId="536"/>
        </pc:sldMkLst>
      </pc:sldChg>
      <pc:sldChg chg="del">
        <pc:chgData name="Opher Donchin" userId="37446733-118c-46f6-b903-027425f2ef02" providerId="ADAL" clId="{F537D4D6-8B88-44F7-8C37-9DDD84636354}" dt="2025-02-26T00:30:35.879" v="1575" actId="47"/>
        <pc:sldMkLst>
          <pc:docMk/>
          <pc:sldMk cId="2959544" sldId="537"/>
        </pc:sldMkLst>
      </pc:sldChg>
      <pc:sldChg chg="del">
        <pc:chgData name="Opher Donchin" userId="37446733-118c-46f6-b903-027425f2ef02" providerId="ADAL" clId="{F537D4D6-8B88-44F7-8C37-9DDD84636354}" dt="2025-02-26T00:30:35.879" v="1575" actId="47"/>
        <pc:sldMkLst>
          <pc:docMk/>
          <pc:sldMk cId="2410293892" sldId="538"/>
        </pc:sldMkLst>
      </pc:sldChg>
      <pc:sldChg chg="del">
        <pc:chgData name="Opher Donchin" userId="37446733-118c-46f6-b903-027425f2ef02" providerId="ADAL" clId="{F537D4D6-8B88-44F7-8C37-9DDD84636354}" dt="2025-02-26T00:30:35.879" v="1575" actId="47"/>
        <pc:sldMkLst>
          <pc:docMk/>
          <pc:sldMk cId="4096231202" sldId="539"/>
        </pc:sldMkLst>
      </pc:sldChg>
      <pc:sldChg chg="del">
        <pc:chgData name="Opher Donchin" userId="37446733-118c-46f6-b903-027425f2ef02" providerId="ADAL" clId="{F537D4D6-8B88-44F7-8C37-9DDD84636354}" dt="2025-02-26T00:30:35.879" v="1575" actId="47"/>
        <pc:sldMkLst>
          <pc:docMk/>
          <pc:sldMk cId="2756748517" sldId="540"/>
        </pc:sldMkLst>
      </pc:sldChg>
      <pc:sldChg chg="del">
        <pc:chgData name="Opher Donchin" userId="37446733-118c-46f6-b903-027425f2ef02" providerId="ADAL" clId="{F537D4D6-8B88-44F7-8C37-9DDD84636354}" dt="2025-02-26T00:30:35.879" v="1575" actId="47"/>
        <pc:sldMkLst>
          <pc:docMk/>
          <pc:sldMk cId="3761045833" sldId="541"/>
        </pc:sldMkLst>
      </pc:sldChg>
      <pc:sldChg chg="del">
        <pc:chgData name="Opher Donchin" userId="37446733-118c-46f6-b903-027425f2ef02" providerId="ADAL" clId="{F537D4D6-8B88-44F7-8C37-9DDD84636354}" dt="2025-02-26T00:30:35.879" v="1575" actId="47"/>
        <pc:sldMkLst>
          <pc:docMk/>
          <pc:sldMk cId="530816709" sldId="542"/>
        </pc:sldMkLst>
      </pc:sldChg>
      <pc:sldChg chg="addSp delSp modSp new mod modClrScheme chgLayout">
        <pc:chgData name="Opher Donchin" userId="37446733-118c-46f6-b903-027425f2ef02" providerId="ADAL" clId="{F537D4D6-8B88-44F7-8C37-9DDD84636354}" dt="2025-02-26T00:09:17.836" v="1551" actId="1076"/>
        <pc:sldMkLst>
          <pc:docMk/>
          <pc:sldMk cId="1296950195" sldId="557"/>
        </pc:sldMkLst>
        <pc:spChg chg="del mod ord">
          <ac:chgData name="Opher Donchin" userId="37446733-118c-46f6-b903-027425f2ef02" providerId="ADAL" clId="{F537D4D6-8B88-44F7-8C37-9DDD84636354}" dt="2025-02-25T23:55:06.109" v="69" actId="700"/>
          <ac:spMkLst>
            <pc:docMk/>
            <pc:sldMk cId="1296950195" sldId="557"/>
            <ac:spMk id="2" creationId="{E04CA782-0EB8-176B-0175-952813683E03}"/>
          </ac:spMkLst>
        </pc:spChg>
        <pc:spChg chg="del mod ord">
          <ac:chgData name="Opher Donchin" userId="37446733-118c-46f6-b903-027425f2ef02" providerId="ADAL" clId="{F537D4D6-8B88-44F7-8C37-9DDD84636354}" dt="2025-02-25T23:55:06.109" v="69" actId="700"/>
          <ac:spMkLst>
            <pc:docMk/>
            <pc:sldMk cId="1296950195" sldId="557"/>
            <ac:spMk id="3" creationId="{740B909C-8C0C-BBAA-141E-D1599B076658}"/>
          </ac:spMkLst>
        </pc:spChg>
        <pc:spChg chg="add mod ord">
          <ac:chgData name="Opher Donchin" userId="37446733-118c-46f6-b903-027425f2ef02" providerId="ADAL" clId="{F537D4D6-8B88-44F7-8C37-9DDD84636354}" dt="2025-02-25T23:55:16.175" v="93" actId="20577"/>
          <ac:spMkLst>
            <pc:docMk/>
            <pc:sldMk cId="1296950195" sldId="557"/>
            <ac:spMk id="4" creationId="{9695524E-E5BF-4F2F-DBC2-BD4234FC750B}"/>
          </ac:spMkLst>
        </pc:spChg>
        <pc:spChg chg="add mod ord">
          <ac:chgData name="Opher Donchin" userId="37446733-118c-46f6-b903-027425f2ef02" providerId="ADAL" clId="{F537D4D6-8B88-44F7-8C37-9DDD84636354}" dt="2025-02-25T23:58:16.829" v="324" actId="20577"/>
          <ac:spMkLst>
            <pc:docMk/>
            <pc:sldMk cId="1296950195" sldId="557"/>
            <ac:spMk id="5" creationId="{757BAEE7-1A4E-D1E9-FB89-5C66CABDA0A5}"/>
          </ac:spMkLst>
        </pc:spChg>
        <pc:picChg chg="add mod">
          <ac:chgData name="Opher Donchin" userId="37446733-118c-46f6-b903-027425f2ef02" providerId="ADAL" clId="{F537D4D6-8B88-44F7-8C37-9DDD84636354}" dt="2025-02-26T00:09:17.836" v="1551" actId="1076"/>
          <ac:picMkLst>
            <pc:docMk/>
            <pc:sldMk cId="1296950195" sldId="557"/>
            <ac:picMk id="1026" creationId="{615147A6-9DA6-8851-5DBE-3922FF396E18}"/>
          </ac:picMkLst>
        </pc:picChg>
      </pc:sldChg>
      <pc:sldChg chg="addSp modSp new mod">
        <pc:chgData name="Opher Donchin" userId="37446733-118c-46f6-b903-027425f2ef02" providerId="ADAL" clId="{F537D4D6-8B88-44F7-8C37-9DDD84636354}" dt="2025-02-26T00:09:42.759" v="1555" actId="1076"/>
        <pc:sldMkLst>
          <pc:docMk/>
          <pc:sldMk cId="1663060897" sldId="558"/>
        </pc:sldMkLst>
        <pc:spChg chg="mod">
          <ac:chgData name="Opher Donchin" userId="37446733-118c-46f6-b903-027425f2ef02" providerId="ADAL" clId="{F537D4D6-8B88-44F7-8C37-9DDD84636354}" dt="2025-02-25T23:56:26.377" v="308" actId="20577"/>
          <ac:spMkLst>
            <pc:docMk/>
            <pc:sldMk cId="1663060897" sldId="558"/>
            <ac:spMk id="2" creationId="{C504B9D3-6EAD-05F7-D1BA-2298ECF71FF0}"/>
          </ac:spMkLst>
        </pc:spChg>
        <pc:spChg chg="mod">
          <ac:chgData name="Opher Donchin" userId="37446733-118c-46f6-b903-027425f2ef02" providerId="ADAL" clId="{F537D4D6-8B88-44F7-8C37-9DDD84636354}" dt="2025-02-26T00:00:27.593" v="665" actId="14"/>
          <ac:spMkLst>
            <pc:docMk/>
            <pc:sldMk cId="1663060897" sldId="558"/>
            <ac:spMk id="3" creationId="{23AA851C-286D-B673-5432-6238DEC4F22F}"/>
          </ac:spMkLst>
        </pc:spChg>
        <pc:picChg chg="add mod">
          <ac:chgData name="Opher Donchin" userId="37446733-118c-46f6-b903-027425f2ef02" providerId="ADAL" clId="{F537D4D6-8B88-44F7-8C37-9DDD84636354}" dt="2025-02-26T00:09:42.759" v="1555" actId="1076"/>
          <ac:picMkLst>
            <pc:docMk/>
            <pc:sldMk cId="1663060897" sldId="558"/>
            <ac:picMk id="2050" creationId="{245E136F-40E6-74E9-D6DC-B69CB3B2C26C}"/>
          </ac:picMkLst>
        </pc:picChg>
      </pc:sldChg>
      <pc:sldChg chg="addSp delSp modSp new mod">
        <pc:chgData name="Opher Donchin" userId="37446733-118c-46f6-b903-027425f2ef02" providerId="ADAL" clId="{F537D4D6-8B88-44F7-8C37-9DDD84636354}" dt="2025-02-26T00:11:14.214" v="1565" actId="14100"/>
        <pc:sldMkLst>
          <pc:docMk/>
          <pc:sldMk cId="2870125641" sldId="559"/>
        </pc:sldMkLst>
        <pc:spChg chg="mod">
          <ac:chgData name="Opher Donchin" userId="37446733-118c-46f6-b903-027425f2ef02" providerId="ADAL" clId="{F537D4D6-8B88-44F7-8C37-9DDD84636354}" dt="2025-02-26T00:00:48.955" v="687" actId="20577"/>
          <ac:spMkLst>
            <pc:docMk/>
            <pc:sldMk cId="2870125641" sldId="559"/>
            <ac:spMk id="2" creationId="{74206C14-F838-A57A-EA5D-138193C80B68}"/>
          </ac:spMkLst>
        </pc:spChg>
        <pc:spChg chg="mod">
          <ac:chgData name="Opher Donchin" userId="37446733-118c-46f6-b903-027425f2ef02" providerId="ADAL" clId="{F537D4D6-8B88-44F7-8C37-9DDD84636354}" dt="2025-02-26T00:01:41.565" v="852" actId="20577"/>
          <ac:spMkLst>
            <pc:docMk/>
            <pc:sldMk cId="2870125641" sldId="559"/>
            <ac:spMk id="3" creationId="{7DDBCAE4-F251-DEB4-5420-0B11633D463F}"/>
          </ac:spMkLst>
        </pc:spChg>
        <pc:picChg chg="add del">
          <ac:chgData name="Opher Donchin" userId="37446733-118c-46f6-b903-027425f2ef02" providerId="ADAL" clId="{F537D4D6-8B88-44F7-8C37-9DDD84636354}" dt="2025-02-26T00:10:24.445" v="1557" actId="478"/>
          <ac:picMkLst>
            <pc:docMk/>
            <pc:sldMk cId="2870125641" sldId="559"/>
            <ac:picMk id="3074" creationId="{654B83F8-4B2A-613A-FCE6-FFDDF014534A}"/>
          </ac:picMkLst>
        </pc:picChg>
        <pc:picChg chg="add mod">
          <ac:chgData name="Opher Donchin" userId="37446733-118c-46f6-b903-027425f2ef02" providerId="ADAL" clId="{F537D4D6-8B88-44F7-8C37-9DDD84636354}" dt="2025-02-26T00:11:14.214" v="1565" actId="14100"/>
          <ac:picMkLst>
            <pc:docMk/>
            <pc:sldMk cId="2870125641" sldId="559"/>
            <ac:picMk id="3076" creationId="{9C7EBB2C-8EFD-B436-4A88-730C5DC731B3}"/>
          </ac:picMkLst>
        </pc:picChg>
      </pc:sldChg>
      <pc:sldChg chg="addSp modSp new mod">
        <pc:chgData name="Opher Donchin" userId="37446733-118c-46f6-b903-027425f2ef02" providerId="ADAL" clId="{F537D4D6-8B88-44F7-8C37-9DDD84636354}" dt="2025-02-26T00:12:03.650" v="1571" actId="1076"/>
        <pc:sldMkLst>
          <pc:docMk/>
          <pc:sldMk cId="3305884955" sldId="560"/>
        </pc:sldMkLst>
        <pc:spChg chg="mod">
          <ac:chgData name="Opher Donchin" userId="37446733-118c-46f6-b903-027425f2ef02" providerId="ADAL" clId="{F537D4D6-8B88-44F7-8C37-9DDD84636354}" dt="2025-02-26T00:05:20.362" v="873" actId="20577"/>
          <ac:spMkLst>
            <pc:docMk/>
            <pc:sldMk cId="3305884955" sldId="560"/>
            <ac:spMk id="2" creationId="{A1F66124-8FDE-A345-F15C-A0A6E3FB6CB6}"/>
          </ac:spMkLst>
        </pc:spChg>
        <pc:spChg chg="mod">
          <ac:chgData name="Opher Donchin" userId="37446733-118c-46f6-b903-027425f2ef02" providerId="ADAL" clId="{F537D4D6-8B88-44F7-8C37-9DDD84636354}" dt="2025-02-26T00:06:30.659" v="1142" actId="20577"/>
          <ac:spMkLst>
            <pc:docMk/>
            <pc:sldMk cId="3305884955" sldId="560"/>
            <ac:spMk id="3" creationId="{E606EE14-2B5D-81CC-4E98-C8D94B5DAB04}"/>
          </ac:spMkLst>
        </pc:spChg>
        <pc:picChg chg="add mod">
          <ac:chgData name="Opher Donchin" userId="37446733-118c-46f6-b903-027425f2ef02" providerId="ADAL" clId="{F537D4D6-8B88-44F7-8C37-9DDD84636354}" dt="2025-02-26T00:12:03.650" v="1571" actId="1076"/>
          <ac:picMkLst>
            <pc:docMk/>
            <pc:sldMk cId="3305884955" sldId="560"/>
            <ac:picMk id="4098" creationId="{B770E42D-60CA-3C44-80EC-5201B13281B3}"/>
          </ac:picMkLst>
        </pc:picChg>
      </pc:sldChg>
      <pc:sldChg chg="addSp modSp new mod">
        <pc:chgData name="Opher Donchin" userId="37446733-118c-46f6-b903-027425f2ef02" providerId="ADAL" clId="{F537D4D6-8B88-44F7-8C37-9DDD84636354}" dt="2025-02-26T00:12:37.117" v="1574" actId="14100"/>
        <pc:sldMkLst>
          <pc:docMk/>
          <pc:sldMk cId="3555094802" sldId="561"/>
        </pc:sldMkLst>
        <pc:spChg chg="mod">
          <ac:chgData name="Opher Donchin" userId="37446733-118c-46f6-b903-027425f2ef02" providerId="ADAL" clId="{F537D4D6-8B88-44F7-8C37-9DDD84636354}" dt="2025-02-26T00:06:40.540" v="1168" actId="20577"/>
          <ac:spMkLst>
            <pc:docMk/>
            <pc:sldMk cId="3555094802" sldId="561"/>
            <ac:spMk id="2" creationId="{E8DB9186-AE43-60E0-F67C-5BF740E3668E}"/>
          </ac:spMkLst>
        </pc:spChg>
        <pc:spChg chg="mod">
          <ac:chgData name="Opher Donchin" userId="37446733-118c-46f6-b903-027425f2ef02" providerId="ADAL" clId="{F537D4D6-8B88-44F7-8C37-9DDD84636354}" dt="2025-02-26T00:08:10.207" v="1545" actId="20577"/>
          <ac:spMkLst>
            <pc:docMk/>
            <pc:sldMk cId="3555094802" sldId="561"/>
            <ac:spMk id="3" creationId="{64E37F53-76B0-64F5-79BB-11D47DF1F7A0}"/>
          </ac:spMkLst>
        </pc:spChg>
        <pc:picChg chg="add mod">
          <ac:chgData name="Opher Donchin" userId="37446733-118c-46f6-b903-027425f2ef02" providerId="ADAL" clId="{F537D4D6-8B88-44F7-8C37-9DDD84636354}" dt="2025-02-26T00:12:37.117" v="1574" actId="14100"/>
          <ac:picMkLst>
            <pc:docMk/>
            <pc:sldMk cId="3555094802" sldId="561"/>
            <ac:picMk id="5122" creationId="{70CED5AD-88CE-8EE6-6DE8-565EE072BDCE}"/>
          </ac:picMkLst>
        </pc:picChg>
      </pc:sldChg>
      <pc:sldChg chg="addSp delSp modSp new mod modClrScheme chgLayout">
        <pc:chgData name="Opher Donchin" userId="37446733-118c-46f6-b903-027425f2ef02" providerId="ADAL" clId="{F537D4D6-8B88-44F7-8C37-9DDD84636354}" dt="2025-02-26T00:33:56.340" v="1644" actId="20577"/>
        <pc:sldMkLst>
          <pc:docMk/>
          <pc:sldMk cId="652950781" sldId="562"/>
        </pc:sldMkLst>
        <pc:spChg chg="del mod ord">
          <ac:chgData name="Opher Donchin" userId="37446733-118c-46f6-b903-027425f2ef02" providerId="ADAL" clId="{F537D4D6-8B88-44F7-8C37-9DDD84636354}" dt="2025-02-26T00:32:36.319" v="1620" actId="700"/>
          <ac:spMkLst>
            <pc:docMk/>
            <pc:sldMk cId="652950781" sldId="562"/>
            <ac:spMk id="2" creationId="{4B9763D4-3C53-4FFE-4FCB-3D6408653CD7}"/>
          </ac:spMkLst>
        </pc:spChg>
        <pc:spChg chg="del mod ord">
          <ac:chgData name="Opher Donchin" userId="37446733-118c-46f6-b903-027425f2ef02" providerId="ADAL" clId="{F537D4D6-8B88-44F7-8C37-9DDD84636354}" dt="2025-02-26T00:32:36.319" v="1620" actId="700"/>
          <ac:spMkLst>
            <pc:docMk/>
            <pc:sldMk cId="652950781" sldId="562"/>
            <ac:spMk id="3" creationId="{7AA45AA6-7BE7-41CB-1D93-D8248B57058A}"/>
          </ac:spMkLst>
        </pc:spChg>
        <pc:spChg chg="add mod ord">
          <ac:chgData name="Opher Donchin" userId="37446733-118c-46f6-b903-027425f2ef02" providerId="ADAL" clId="{F537D4D6-8B88-44F7-8C37-9DDD84636354}" dt="2025-02-26T00:33:56.340" v="1644" actId="20577"/>
          <ac:spMkLst>
            <pc:docMk/>
            <pc:sldMk cId="652950781" sldId="562"/>
            <ac:spMk id="4" creationId="{A43323F5-08BB-9D2F-7463-69A93818A2D4}"/>
          </ac:spMkLst>
        </pc:spChg>
        <pc:spChg chg="add mod ord">
          <ac:chgData name="Opher Donchin" userId="37446733-118c-46f6-b903-027425f2ef02" providerId="ADAL" clId="{F537D4D6-8B88-44F7-8C37-9DDD84636354}" dt="2025-02-26T00:32:36.319" v="1620" actId="700"/>
          <ac:spMkLst>
            <pc:docMk/>
            <pc:sldMk cId="652950781" sldId="562"/>
            <ac:spMk id="5" creationId="{51C3AAC8-19A1-88C3-FAAB-EC18E0A502EA}"/>
          </ac:spMkLst>
        </pc:spChg>
        <pc:picChg chg="add mod">
          <ac:chgData name="Opher Donchin" userId="37446733-118c-46f6-b903-027425f2ef02" providerId="ADAL" clId="{F537D4D6-8B88-44F7-8C37-9DDD84636354}" dt="2025-02-26T00:32:46.600" v="1623" actId="1076"/>
          <ac:picMkLst>
            <pc:docMk/>
            <pc:sldMk cId="652950781" sldId="562"/>
            <ac:picMk id="6" creationId="{B32B9A5B-ABE3-758B-A349-EDA782A39E9D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24T19:40:04.9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86,'3'-3,"1"0,0 1,0-1,0 1,0 0,1 0,-1 0,1 1,-1 0,1 0,-1 0,8-1,62 0,-50 2,212-14,51 1,-262 12,0-2,37-7,34-4,545 11,-329 6,303-3,-586 1,0 2,34 7,-32-4,53 3,264-10,93 2,-195 27,-162-20,186 10,-185-17,106 13,-61-2,213-10,-164-5,2033 3,-1972 15,-21 0,709-14,-443-3,-452 4,1 1,-1 2,43 12,-43-8,0-2,1-2,44 2,-52-7,-2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176CD-15D1-4787-BBAA-B7F61FF9E394}" type="datetimeFigureOut">
              <a:rPr lang="en-GB" smtClean="0"/>
              <a:t>07/06/2025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4755F2-1724-4A9A-9963-AF329A7390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4792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AF1EE-65BA-4140-B6B9-7F82C437F84A}" type="datetimeFigureOut">
              <a:rPr lang="en-GB" smtClean="0"/>
              <a:t>07/06/2025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323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AF1EE-65BA-4140-B6B9-7F82C437F84A}" type="datetimeFigureOut">
              <a:rPr lang="en-GB" smtClean="0"/>
              <a:t>07/06/2025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425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AF1EE-65BA-4140-B6B9-7F82C437F84A}" type="datetimeFigureOut">
              <a:rPr lang="en-GB" smtClean="0"/>
              <a:t>07/06/2025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652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AF1EE-65BA-4140-B6B9-7F82C437F84A}" type="datetimeFigureOut">
              <a:rPr lang="en-GB" smtClean="0"/>
              <a:t>07/06/2025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905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AF1EE-65BA-4140-B6B9-7F82C437F84A}" type="datetimeFigureOut">
              <a:rPr lang="en-GB" smtClean="0"/>
              <a:t>07/06/2025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15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AF1EE-65BA-4140-B6B9-7F82C437F84A}" type="datetimeFigureOut">
              <a:rPr lang="en-GB" smtClean="0"/>
              <a:t>07/06/2025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933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AF1EE-65BA-4140-B6B9-7F82C437F84A}" type="datetimeFigureOut">
              <a:rPr lang="en-GB" smtClean="0"/>
              <a:t>07/06/2025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919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AF1EE-65BA-4140-B6B9-7F82C437F84A}" type="datetimeFigureOut">
              <a:rPr lang="en-GB" smtClean="0"/>
              <a:t>07/06/2025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03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AF1EE-65BA-4140-B6B9-7F82C437F84A}" type="datetimeFigureOut">
              <a:rPr lang="en-GB" smtClean="0"/>
              <a:t>07/06/2025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8207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AF1EE-65BA-4140-B6B9-7F82C437F84A}" type="datetimeFigureOut">
              <a:rPr lang="en-GB" smtClean="0"/>
              <a:t>07/06/2025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03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AF1EE-65BA-4140-B6B9-7F82C437F84A}" type="datetimeFigureOut">
              <a:rPr lang="en-GB" smtClean="0"/>
              <a:t>07/06/2025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C7AD3-7C2E-418B-8082-788996B615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853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AF1EE-65BA-4140-B6B9-7F82C437F84A}" type="datetimeFigureOut">
              <a:rPr lang="en-GB" smtClean="0"/>
              <a:t>07/06/2025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C7AD3-7C2E-418B-8082-788996B615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350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4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7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0.png"/><Relationship Id="rId5" Type="http://schemas.openxmlformats.org/officeDocument/2006/relationships/image" Target="../media/image230.png"/><Relationship Id="rId10" Type="http://schemas.openxmlformats.org/officeDocument/2006/relationships/image" Target="../media/image28.emf"/><Relationship Id="rId4" Type="http://schemas.openxmlformats.org/officeDocument/2006/relationships/image" Target="../media/image130.png"/><Relationship Id="rId9" Type="http://schemas.openxmlformats.org/officeDocument/2006/relationships/oleObject" Target="../embeddings/oleObject9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7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Relationship Id="rId9" Type="http://schemas.openxmlformats.org/officeDocument/2006/relationships/image" Target="../media/image2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39.wmf"/><Relationship Id="rId3" Type="http://schemas.openxmlformats.org/officeDocument/2006/relationships/oleObject" Target="../embeddings/oleObject10.bin"/><Relationship Id="rId7" Type="http://schemas.openxmlformats.org/officeDocument/2006/relationships/image" Target="../media/image36.wmf"/><Relationship Id="rId12" Type="http://schemas.openxmlformats.org/officeDocument/2006/relationships/oleObject" Target="../embeddings/oleObject14.bin"/><Relationship Id="rId17" Type="http://schemas.openxmlformats.org/officeDocument/2006/relationships/image" Target="../media/image41.wmf"/><Relationship Id="rId2" Type="http://schemas.openxmlformats.org/officeDocument/2006/relationships/image" Target="../media/image330.png"/><Relationship Id="rId16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38.wmf"/><Relationship Id="rId5" Type="http://schemas.openxmlformats.org/officeDocument/2006/relationships/image" Target="../media/image35.png"/><Relationship Id="rId15" Type="http://schemas.openxmlformats.org/officeDocument/2006/relationships/image" Target="../media/image40.wmf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35.wmf"/><Relationship Id="rId9" Type="http://schemas.openxmlformats.org/officeDocument/2006/relationships/image" Target="../media/image37.wmf"/><Relationship Id="rId14" Type="http://schemas.openxmlformats.org/officeDocument/2006/relationships/oleObject" Target="../embeddings/oleObject15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oleObject" Target="../embeddings/oleObject22.bin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46.wmf"/><Relationship Id="rId2" Type="http://schemas.openxmlformats.org/officeDocument/2006/relationships/image" Target="../media/image42.png"/><Relationship Id="rId16" Type="http://schemas.openxmlformats.org/officeDocument/2006/relationships/image" Target="../media/image4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10" Type="http://schemas.openxmlformats.org/officeDocument/2006/relationships/image" Target="../media/image45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47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chi-feng.github.io/mcmc-demo/app.html?algorithm=RandomWalkMH&amp;target=banana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24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5.png"/><Relationship Id="rId4" Type="http://schemas.openxmlformats.org/officeDocument/2006/relationships/image" Target="../media/image64.w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3.wmf"/><Relationship Id="rId7" Type="http://schemas.openxmlformats.org/officeDocument/2006/relationships/oleObject" Target="../embeddings/oleObject2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wmf"/><Relationship Id="rId4" Type="http://schemas.openxmlformats.org/officeDocument/2006/relationships/oleObject" Target="../embeddings/oleObject27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wmf"/><Relationship Id="rId4" Type="http://schemas.openxmlformats.org/officeDocument/2006/relationships/oleObject" Target="../embeddings/oleObject27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3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Statistics</a:t>
            </a:r>
            <a:br>
              <a:rPr lang="en-US" dirty="0"/>
            </a:br>
            <a:r>
              <a:rPr lang="en-US" dirty="0"/>
              <a:t>367-1-4361</a:t>
            </a:r>
            <a:br>
              <a:rPr lang="en-US" dirty="0"/>
            </a:br>
            <a:r>
              <a:rPr lang="en-US" dirty="0"/>
              <a:t>MCMC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5400"/>
              <a:t>Opher Donchin</a:t>
            </a:r>
            <a:endParaRPr lang="en-GB" sz="5400"/>
          </a:p>
        </p:txBody>
      </p:sp>
    </p:spTree>
    <p:extLst>
      <p:ext uri="{BB962C8B-B14F-4D97-AF65-F5344CB8AC3E}">
        <p14:creationId xmlns:p14="http://schemas.microsoft.com/office/powerpoint/2010/main" val="209587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2"/>
    </mc:Choice>
    <mc:Fallback xmlns="">
      <p:transition spd="slow" advTm="886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8B506-5F26-9A4C-3D41-07D696B17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Bayesian workflow</a:t>
            </a:r>
            <a:endParaRPr lang="en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4F7726-086F-6345-3F94-5A75B585351F}"/>
              </a:ext>
            </a:extLst>
          </p:cNvPr>
          <p:cNvSpPr/>
          <p:nvPr/>
        </p:nvSpPr>
        <p:spPr>
          <a:xfrm>
            <a:off x="387350" y="3657600"/>
            <a:ext cx="1333500" cy="5778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en-I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AB2854-8907-CEDF-4A35-C9BE0D1CD706}"/>
              </a:ext>
            </a:extLst>
          </p:cNvPr>
          <p:cNvSpPr/>
          <p:nvPr/>
        </p:nvSpPr>
        <p:spPr>
          <a:xfrm>
            <a:off x="2781300" y="3657600"/>
            <a:ext cx="1333500" cy="5778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L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E8C766-2C52-D8FC-1079-28BC40CDA46C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1720850" y="3946525"/>
            <a:ext cx="1060450" cy="0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84BFF07-A956-92D8-4421-9A466E18CC35}"/>
              </a:ext>
            </a:extLst>
          </p:cNvPr>
          <p:cNvSpPr/>
          <p:nvPr/>
        </p:nvSpPr>
        <p:spPr>
          <a:xfrm>
            <a:off x="2606675" y="4835127"/>
            <a:ext cx="1682750" cy="9398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Prior predictive sampling</a:t>
            </a:r>
            <a:endParaRPr lang="en-IL" sz="16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614D93-EAEC-1580-65CB-64A98F59D802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3448050" y="4235450"/>
            <a:ext cx="0" cy="599677"/>
          </a:xfrm>
          <a:prstGeom prst="straightConnector1">
            <a:avLst/>
          </a:prstGeom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045D070-4782-282D-4D62-DD4FA4361A4B}"/>
              </a:ext>
            </a:extLst>
          </p:cNvPr>
          <p:cNvCxnSpPr>
            <a:cxnSpLocks/>
            <a:stCxn id="8" idx="2"/>
            <a:endCxn id="5" idx="3"/>
          </p:cNvCxnSpPr>
          <p:nvPr/>
        </p:nvCxnSpPr>
        <p:spPr>
          <a:xfrm rot="10800000" flipH="1">
            <a:off x="2606675" y="4150827"/>
            <a:ext cx="369912" cy="1154201"/>
          </a:xfrm>
          <a:prstGeom prst="bentConnector4">
            <a:avLst>
              <a:gd name="adj1" fmla="val -61798"/>
              <a:gd name="adj2" fmla="val 66690"/>
            </a:avLst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ADA3C0C0-3FA0-3A80-D6D0-ED5BB74C9B27}"/>
              </a:ext>
            </a:extLst>
          </p:cNvPr>
          <p:cNvSpPr/>
          <p:nvPr/>
        </p:nvSpPr>
        <p:spPr>
          <a:xfrm>
            <a:off x="5599112" y="3657600"/>
            <a:ext cx="1333500" cy="5778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</a:t>
            </a:r>
            <a:endParaRPr lang="en-IL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6914A4-B16E-F89C-4D82-0E4E324B5835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4114800" y="3946525"/>
            <a:ext cx="1484312" cy="0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307180CE-788C-60C0-8120-5BFD52E2CDE3}"/>
              </a:ext>
            </a:extLst>
          </p:cNvPr>
          <p:cNvSpPr/>
          <p:nvPr/>
        </p:nvSpPr>
        <p:spPr>
          <a:xfrm>
            <a:off x="5424487" y="2204244"/>
            <a:ext cx="1682750" cy="9398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Diagnostics</a:t>
            </a:r>
            <a:endParaRPr lang="en-IL" sz="16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86DC6E5-A525-5832-1F9A-7FEB0CB54539}"/>
              </a:ext>
            </a:extLst>
          </p:cNvPr>
          <p:cNvCxnSpPr>
            <a:cxnSpLocks/>
            <a:stCxn id="14" idx="0"/>
            <a:endCxn id="33" idx="4"/>
          </p:cNvCxnSpPr>
          <p:nvPr/>
        </p:nvCxnSpPr>
        <p:spPr>
          <a:xfrm flipV="1">
            <a:off x="6265862" y="3144044"/>
            <a:ext cx="0" cy="513556"/>
          </a:xfrm>
          <a:prstGeom prst="straightConnector1">
            <a:avLst/>
          </a:prstGeom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AE20C8A-2FA0-E5CA-4F71-F8DED009C89E}"/>
              </a:ext>
            </a:extLst>
          </p:cNvPr>
          <p:cNvCxnSpPr>
            <a:cxnSpLocks/>
            <a:stCxn id="33" idx="2"/>
            <a:endCxn id="14" idx="1"/>
          </p:cNvCxnSpPr>
          <p:nvPr/>
        </p:nvCxnSpPr>
        <p:spPr>
          <a:xfrm rot="10800000" flipH="1" flipV="1">
            <a:off x="5424487" y="2674144"/>
            <a:ext cx="369912" cy="1068080"/>
          </a:xfrm>
          <a:prstGeom prst="bentConnector4">
            <a:avLst>
              <a:gd name="adj1" fmla="val -61798"/>
              <a:gd name="adj2" fmla="val 68036"/>
            </a:avLst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26825B8E-31D5-77AB-FF8B-B4C7E233B187}"/>
              </a:ext>
            </a:extLst>
          </p:cNvPr>
          <p:cNvCxnSpPr>
            <a:cxnSpLocks/>
            <a:stCxn id="33" idx="2"/>
            <a:endCxn id="5" idx="7"/>
          </p:cNvCxnSpPr>
          <p:nvPr/>
        </p:nvCxnSpPr>
        <p:spPr>
          <a:xfrm rot="10800000" flipV="1">
            <a:off x="3919513" y="2674144"/>
            <a:ext cx="1504974" cy="1068080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B5D8D4A4-16EF-26DA-7582-D455CBC62CC4}"/>
              </a:ext>
            </a:extLst>
          </p:cNvPr>
          <p:cNvSpPr/>
          <p:nvPr/>
        </p:nvSpPr>
        <p:spPr>
          <a:xfrm>
            <a:off x="5424487" y="4682727"/>
            <a:ext cx="1682750" cy="9398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Posterior predictive sampling</a:t>
            </a:r>
            <a:endParaRPr lang="en-IL" sz="1600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97350F7-F78A-8B0C-1A11-C1AEC8AB6466}"/>
              </a:ext>
            </a:extLst>
          </p:cNvPr>
          <p:cNvCxnSpPr>
            <a:cxnSpLocks/>
            <a:stCxn id="14" idx="4"/>
            <a:endCxn id="61" idx="0"/>
          </p:cNvCxnSpPr>
          <p:nvPr/>
        </p:nvCxnSpPr>
        <p:spPr>
          <a:xfrm>
            <a:off x="6265862" y="4235450"/>
            <a:ext cx="0" cy="447277"/>
          </a:xfrm>
          <a:prstGeom prst="straightConnector1">
            <a:avLst/>
          </a:prstGeom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45F9E525-C400-0867-05E2-7A37506788B1}"/>
              </a:ext>
            </a:extLst>
          </p:cNvPr>
          <p:cNvCxnSpPr>
            <a:cxnSpLocks/>
            <a:stCxn id="61" idx="1"/>
            <a:endCxn id="5" idx="5"/>
          </p:cNvCxnSpPr>
          <p:nvPr/>
        </p:nvCxnSpPr>
        <p:spPr>
          <a:xfrm rot="16200000" flipV="1">
            <a:off x="4460451" y="3609888"/>
            <a:ext cx="669532" cy="175140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D52ABAAD-34D8-6892-3644-FD26B3CFDB87}"/>
              </a:ext>
            </a:extLst>
          </p:cNvPr>
          <p:cNvSpPr/>
          <p:nvPr/>
        </p:nvSpPr>
        <p:spPr>
          <a:xfrm>
            <a:off x="7821612" y="3657600"/>
            <a:ext cx="1538288" cy="5778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</a:t>
            </a:r>
            <a:endParaRPr lang="en-IL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A0DB7D4-726A-23E9-6B68-8038BDB4C88F}"/>
              </a:ext>
            </a:extLst>
          </p:cNvPr>
          <p:cNvCxnSpPr>
            <a:cxnSpLocks/>
            <a:stCxn id="14" idx="6"/>
            <a:endCxn id="71" idx="2"/>
          </p:cNvCxnSpPr>
          <p:nvPr/>
        </p:nvCxnSpPr>
        <p:spPr>
          <a:xfrm>
            <a:off x="6932612" y="3946525"/>
            <a:ext cx="889000" cy="0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202C5C57-EDAA-CA10-50A7-92F7621E3C02}"/>
              </a:ext>
            </a:extLst>
          </p:cNvPr>
          <p:cNvSpPr/>
          <p:nvPr/>
        </p:nvSpPr>
        <p:spPr>
          <a:xfrm>
            <a:off x="10037762" y="3657600"/>
            <a:ext cx="1538288" cy="5778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Inference</a:t>
            </a:r>
            <a:endParaRPr lang="en-IL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0F13EF1-F3B8-6559-4B55-1633DD62C151}"/>
              </a:ext>
            </a:extLst>
          </p:cNvPr>
          <p:cNvCxnSpPr>
            <a:cxnSpLocks/>
            <a:stCxn id="71" idx="6"/>
            <a:endCxn id="75" idx="2"/>
          </p:cNvCxnSpPr>
          <p:nvPr/>
        </p:nvCxnSpPr>
        <p:spPr>
          <a:xfrm>
            <a:off x="9359900" y="3946525"/>
            <a:ext cx="677862" cy="0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9B5E8A1-D7F8-C7B7-9113-55EB34E9F753}"/>
              </a:ext>
            </a:extLst>
          </p:cNvPr>
          <p:cNvCxnSpPr>
            <a:cxnSpLocks/>
            <a:stCxn id="71" idx="0"/>
            <a:endCxn id="5" idx="0"/>
          </p:cNvCxnSpPr>
          <p:nvPr/>
        </p:nvCxnSpPr>
        <p:spPr>
          <a:xfrm rot="16200000" flipV="1">
            <a:off x="6019403" y="1086247"/>
            <a:ext cx="12700" cy="5142706"/>
          </a:xfrm>
          <a:prstGeom prst="bentConnector3">
            <a:avLst>
              <a:gd name="adj1" fmla="val 14018181"/>
            </a:avLst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43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3" grpId="0" animBg="1"/>
      <p:bldP spid="6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2D6C5A-5603-3893-E2B0-2D7377EC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automatic inference do</a:t>
            </a:r>
            <a:endParaRPr lang="he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4D67A3-52C9-7BB3-FAFE-58F52F4E8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60088" cy="4351338"/>
          </a:xfrm>
        </p:spPr>
        <p:txBody>
          <a:bodyPr/>
          <a:lstStyle/>
          <a:p>
            <a:r>
              <a:rPr lang="en-US" dirty="0"/>
              <a:t>Start with a model and data</a:t>
            </a:r>
          </a:p>
          <a:p>
            <a:r>
              <a:rPr lang="en-US" dirty="0"/>
              <a:t>Call “sample”</a:t>
            </a:r>
          </a:p>
          <a:p>
            <a:r>
              <a:rPr lang="en-US" dirty="0"/>
              <a:t>Get samples</a:t>
            </a:r>
          </a:p>
          <a:p>
            <a:endParaRPr lang="en-US" dirty="0"/>
          </a:p>
          <a:p>
            <a:r>
              <a:rPr lang="en-US" dirty="0"/>
              <a:t>How does that work?</a:t>
            </a:r>
          </a:p>
          <a:p>
            <a:r>
              <a:rPr lang="en-US" dirty="0"/>
              <a:t>How can you go from a model and data to samples? </a:t>
            </a:r>
          </a:p>
          <a:p>
            <a:endParaRPr lang="he-IL" dirty="0"/>
          </a:p>
        </p:txBody>
      </p:sp>
      <p:pic>
        <p:nvPicPr>
          <p:cNvPr id="1026" name="Picture 2" descr="New Page 1 [socsci2.ucsd.edu]">
            <a:extLst>
              <a:ext uri="{FF2B5EF4-FFF2-40B4-BE49-F238E27FC236}">
                <a16:creationId xmlns:a16="http://schemas.microsoft.com/office/drawing/2014/main" id="{AD9C3628-16C4-9B43-A88C-71F90CF77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572" y="1456771"/>
            <a:ext cx="5159782" cy="515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253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4248-AD79-A4BA-A89F-81B9FAAA9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history of Bayesian inference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1751F-298A-CA86-A4BE-C86593044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Analytic solutions </a:t>
            </a:r>
          </a:p>
          <a:p>
            <a:pPr lvl="1"/>
            <a:r>
              <a:rPr lang="en-US" dirty="0"/>
              <a:t>Only worked for a few problems</a:t>
            </a:r>
          </a:p>
          <a:p>
            <a:r>
              <a:rPr lang="en-US" dirty="0"/>
              <a:t>Computers make things faster</a:t>
            </a:r>
          </a:p>
          <a:p>
            <a:pPr lvl="1"/>
            <a:r>
              <a:rPr lang="en-US" dirty="0"/>
              <a:t>Works for more problems</a:t>
            </a:r>
          </a:p>
          <a:p>
            <a:r>
              <a:rPr lang="en-US" dirty="0"/>
              <a:t>MCMC algorithms</a:t>
            </a:r>
          </a:p>
          <a:p>
            <a:pPr lvl="1"/>
            <a:r>
              <a:rPr lang="en-US" dirty="0"/>
              <a:t>Works for many problems</a:t>
            </a:r>
          </a:p>
          <a:p>
            <a:r>
              <a:rPr lang="en-US" dirty="0"/>
              <a:t>HMC algorithms</a:t>
            </a:r>
          </a:p>
          <a:p>
            <a:pPr lvl="1"/>
            <a:r>
              <a:rPr lang="en-US" dirty="0"/>
              <a:t>Works much more quickly and reliably</a:t>
            </a:r>
          </a:p>
          <a:p>
            <a:r>
              <a:rPr lang="en-US" dirty="0"/>
              <a:t>It really is a miracle!</a:t>
            </a:r>
          </a:p>
          <a:p>
            <a:pPr lvl="1"/>
            <a:r>
              <a:rPr lang="en-US" dirty="0"/>
              <a:t>But how does it work?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02259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705B5-BC74-5005-11B3-1923B4303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5CA82A0-B9D2-37D5-EF72-64088E75C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AA2F55-CE11-14CF-F997-6194EC1E9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/>
              <a:t>5C Grid computing</a:t>
            </a:r>
            <a:endParaRPr lang="en-IL" sz="7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A9D27-5D1E-C481-F6D4-5178F3CD5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analysis, 2025-2, Lecture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D4EAC0-E394-1272-C79C-A2F904CAC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9EAC8-EFAD-49DA-A425-6225312A328A}" type="slidenum">
              <a:rPr lang="he-IL" altLang="en-US" smtClean="0"/>
              <a:pPr>
                <a:defRPr/>
              </a:pPr>
              <a:t>13</a:t>
            </a:fld>
            <a:r>
              <a:rPr lang="en-US" altLang="en-US"/>
              <a:t> /  72</a:t>
            </a:r>
          </a:p>
        </p:txBody>
      </p:sp>
    </p:spTree>
    <p:extLst>
      <p:ext uri="{BB962C8B-B14F-4D97-AF65-F5344CB8AC3E}">
        <p14:creationId xmlns:p14="http://schemas.microsoft.com/office/powerpoint/2010/main" val="447797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AE30C-C9B5-99F3-128A-61E938D34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grid method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CD933-0C29-17EC-DFAA-B8A8154DE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823"/>
            <a:ext cx="10515600" cy="1527399"/>
          </a:xfrm>
        </p:spPr>
        <p:txBody>
          <a:bodyPr>
            <a:normAutofit/>
          </a:bodyPr>
          <a:lstStyle/>
          <a:p>
            <a:r>
              <a:rPr lang="en-US" dirty="0"/>
              <a:t>“Sample” at fixed intervals</a:t>
            </a:r>
          </a:p>
          <a:p>
            <a:r>
              <a:rPr lang="en-US" dirty="0"/>
              <a:t>Posterior is just prior times likelihood</a:t>
            </a:r>
          </a:p>
          <a:p>
            <a:r>
              <a:rPr lang="en-US" dirty="0"/>
              <a:t>And these are both easy to calculate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F93C9-D1B1-6582-07B8-C046C297E422}"/>
              </a:ext>
            </a:extLst>
          </p:cNvPr>
          <p:cNvSpPr txBox="1"/>
          <p:nvPr/>
        </p:nvSpPr>
        <p:spPr>
          <a:xfrm>
            <a:off x="1105786" y="3324704"/>
            <a:ext cx="978195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posterior_grid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grid_points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heads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tails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"""</a:t>
            </a:r>
            <a:r>
              <a:rPr lang="en-US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    A grid implementation for the coin-flipping problem 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grid_points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prior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grid_points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grid_points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# uniform prior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likelihood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pz</a:t>
            </a:r>
            <a:r>
              <a:rPr lang="en-US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Binomial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heads</a:t>
            </a:r>
            <a:r>
              <a:rPr lang="en-US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tails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pdf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heads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posterior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likelihood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prior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posterior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/=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posterior</a:t>
            </a:r>
            <a:r>
              <a:rPr lang="en-US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grid_points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posterior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C66226-D5CF-5D02-D4C6-C12FA5355EC0}"/>
              </a:ext>
            </a:extLst>
          </p:cNvPr>
          <p:cNvSpPr/>
          <p:nvPr/>
        </p:nvSpPr>
        <p:spPr>
          <a:xfrm>
            <a:off x="1559442" y="4671237"/>
            <a:ext cx="8229600" cy="92857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224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AE695-5AD6-8D98-05EE-376584184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6254-5B4E-4E0E-88B3-9C6C79213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first, normalize later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4C14F-C8CF-4BA0-F205-F7BF90951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823"/>
            <a:ext cx="10515600" cy="1527399"/>
          </a:xfrm>
        </p:spPr>
        <p:txBody>
          <a:bodyPr>
            <a:normAutofit/>
          </a:bodyPr>
          <a:lstStyle/>
          <a:p>
            <a:r>
              <a:rPr lang="en-US" dirty="0"/>
              <a:t>Normalizing is easy after you have the samples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AC4E19-280D-CDE3-55BB-268EC0536BFC}"/>
              </a:ext>
            </a:extLst>
          </p:cNvPr>
          <p:cNvSpPr txBox="1"/>
          <p:nvPr/>
        </p:nvSpPr>
        <p:spPr>
          <a:xfrm>
            <a:off x="1105786" y="3324704"/>
            <a:ext cx="978195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posterior_grid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grid_points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heads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tails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):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"""</a:t>
            </a:r>
            <a:r>
              <a:rPr lang="en-US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    A grid implementation for the coin-flipping problem 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"""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grid_points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prior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grid_points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grid_points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b="0" i="1" dirty="0">
                <a:solidFill>
                  <a:srgbClr val="AAAAAA"/>
                </a:solidFill>
                <a:effectLst/>
                <a:latin typeface="Consolas" panose="020B0609020204030204" pitchFamily="49" charset="0"/>
              </a:rPr>
              <a:t># uniform prior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likelihood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pz</a:t>
            </a:r>
            <a:r>
              <a:rPr lang="en-US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Binomial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heads</a:t>
            </a:r>
            <a:r>
              <a:rPr lang="en-US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tails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pdf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heads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posterior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likelihood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prior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posterior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/=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posterior</a:t>
            </a:r>
            <a:r>
              <a:rPr lang="en-US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grid_points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posterior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3EA69D-4E34-B5DE-BD23-2FAA1A917BD3}"/>
              </a:ext>
            </a:extLst>
          </p:cNvPr>
          <p:cNvSpPr/>
          <p:nvPr/>
        </p:nvSpPr>
        <p:spPr>
          <a:xfrm>
            <a:off x="1538177" y="5479312"/>
            <a:ext cx="8229600" cy="44656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9839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C8EE0-3CF8-3F6C-B56C-3CD6C690C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posterior estimated with a grid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1B8BA-FAA5-7287-5C37-55A27368D5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2030"/>
                <a:ext cx="10515600" cy="988459"/>
              </a:xfrm>
            </p:spPr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/>
                  <a:t>, we are wasting calculation time on empty space</a:t>
                </a:r>
                <a:endParaRPr lang="he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E1B8BA-FAA5-7287-5C37-55A27368D5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2030"/>
                <a:ext cx="10515600" cy="988459"/>
              </a:xfrm>
              <a:blipFill>
                <a:blip r:embed="rId2"/>
                <a:stretch>
                  <a:fillRect l="-1043" t="-981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0D4FF89-6AA5-299C-8E77-089C0B0E7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456" y="2544727"/>
            <a:ext cx="6282072" cy="4221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77D6CE-9414-DA7C-CD4F-AA277B262C0B}"/>
              </a:ext>
            </a:extLst>
          </p:cNvPr>
          <p:cNvSpPr txBox="1"/>
          <p:nvPr/>
        </p:nvSpPr>
        <p:spPr>
          <a:xfrm>
            <a:off x="364936" y="2827593"/>
            <a:ext cx="487680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4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4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h</a:t>
            </a:r>
            <a:endParaRPr 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posterior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posterior_grid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points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b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sz="14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plot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posterior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o-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')</a:t>
            </a:r>
            <a:endParaRPr 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833A2C8-032F-1F9A-6F75-2BE5B5642B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786872"/>
              </p:ext>
            </p:extLst>
          </p:nvPr>
        </p:nvGraphicFramePr>
        <p:xfrm>
          <a:off x="838200" y="5159996"/>
          <a:ext cx="3422257" cy="1332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12720" imgH="939600" progId="Equation.DSMT4">
                  <p:embed/>
                </p:oleObj>
              </mc:Choice>
              <mc:Fallback>
                <p:oleObj name="Equation" r:id="rId4" imgW="2412720" imgH="93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200" y="5159996"/>
                        <a:ext cx="3422257" cy="13328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9AC226-37D9-C028-734C-80BDFDD9FAF2}"/>
              </a:ext>
            </a:extLst>
          </p:cNvPr>
          <p:cNvSpPr txBox="1"/>
          <p:nvPr/>
        </p:nvSpPr>
        <p:spPr>
          <a:xfrm>
            <a:off x="838200" y="4765135"/>
            <a:ext cx="2413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Approximating integrals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27283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8FFD-4A21-A0B0-40FB-D53310AB2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grid computation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9F515-D84C-BE2E-FAF4-115CF3BB9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00553" cy="4351338"/>
          </a:xfrm>
        </p:spPr>
        <p:txBody>
          <a:bodyPr/>
          <a:lstStyle/>
          <a:p>
            <a:r>
              <a:rPr lang="en-US" dirty="0"/>
              <a:t>No focus on high probability areas</a:t>
            </a:r>
          </a:p>
          <a:p>
            <a:r>
              <a:rPr lang="en-US" dirty="0"/>
              <a:t>Curse of dimensionality</a:t>
            </a:r>
          </a:p>
          <a:p>
            <a:pPr lvl="1"/>
            <a:r>
              <a:rPr lang="en-US" dirty="0"/>
              <a:t>1 parameter: 100 samples</a:t>
            </a:r>
          </a:p>
          <a:p>
            <a:pPr lvl="1"/>
            <a:r>
              <a:rPr lang="en-US" dirty="0"/>
              <a:t>2 parameters: 1,000 samples</a:t>
            </a:r>
          </a:p>
          <a:p>
            <a:pPr lvl="1"/>
            <a:r>
              <a:rPr lang="en-US" dirty="0"/>
              <a:t>3 parameters: 100,000 samples</a:t>
            </a:r>
          </a:p>
          <a:p>
            <a:pPr lvl="1"/>
            <a:r>
              <a:rPr lang="en-US" dirty="0"/>
              <a:t>Real models can have 10s, 100s, or 1000s of parameters</a:t>
            </a:r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D4D54-3790-4C80-E42F-0E802036D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792993" y="2732060"/>
            <a:ext cx="5864938" cy="219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65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5FE26-352C-A2E7-53BD-9FEA0D718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C45DA8-1E53-156C-C091-1563A8761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ABD6FD-852C-A3E5-34F2-2E0E514F4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algn="ctr"/>
            <a:r>
              <a:rPr lang="en-US" sz="7200" dirty="0"/>
              <a:t>5D Monte-Carlo Markov Chain</a:t>
            </a:r>
            <a:endParaRPr lang="en-IL" sz="7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67C75-0E25-A4FB-D784-F11CA120D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analysis, 2025-2, Lecture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960C-625E-6354-139E-A971C3E2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9EAC8-EFAD-49DA-A425-6225312A328A}" type="slidenum">
              <a:rPr lang="he-IL" altLang="en-US" smtClean="0"/>
              <a:pPr>
                <a:defRPr/>
              </a:pPr>
              <a:t>18</a:t>
            </a:fld>
            <a:r>
              <a:rPr lang="en-US" altLang="en-US"/>
              <a:t> /  72</a:t>
            </a:r>
          </a:p>
        </p:txBody>
      </p:sp>
    </p:spTree>
    <p:extLst>
      <p:ext uri="{BB962C8B-B14F-4D97-AF65-F5344CB8AC3E}">
        <p14:creationId xmlns:p14="http://schemas.microsoft.com/office/powerpoint/2010/main" val="4186513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D5412-44B4-6F87-BCC5-BC8539ABA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algorithms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B6ACD-E0C2-5035-7C82-D03210ABD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4804"/>
          </a:xfrm>
        </p:spPr>
        <p:txBody>
          <a:bodyPr/>
          <a:lstStyle/>
          <a:p>
            <a:r>
              <a:rPr lang="en-US" dirty="0"/>
              <a:t>Add randomness to do a calculation</a:t>
            </a:r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0041A-7EA8-CBBD-1028-89B890287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6" y="2439891"/>
            <a:ext cx="3694532" cy="411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58B882-EE8F-34C8-7AE7-A173CC508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586" y="2378075"/>
            <a:ext cx="3750034" cy="4176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97FAA-A98F-776B-ED5F-428F2495F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328" y="2402245"/>
            <a:ext cx="3728333" cy="4152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6AA21B-A2C9-0D7E-B812-9C0AC2F10208}"/>
              </a:ext>
            </a:extLst>
          </p:cNvPr>
          <p:cNvSpPr txBox="1"/>
          <p:nvPr/>
        </p:nvSpPr>
        <p:spPr>
          <a:xfrm>
            <a:off x="7043908" y="931238"/>
            <a:ext cx="512717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6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sz="16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uniform</a:t>
            </a:r>
            <a:r>
              <a:rPr lang="en-US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sz="16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sz="16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6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inside</a:t>
            </a:r>
            <a:r>
              <a:rPr lang="en-US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6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6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6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6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inside</a:t>
            </a:r>
            <a:r>
              <a:rPr lang="en-US" sz="16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()*</a:t>
            </a:r>
            <a:r>
              <a:rPr lang="en-US" sz="16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6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N</a:t>
            </a:r>
            <a:endParaRPr lang="en-US" sz="16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6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6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6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100</a:t>
            </a:r>
            <a:endParaRPr lang="en-US" sz="16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38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AD03F-1386-FFFF-9FB8-3727CF8D4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E10E59-0B27-D1E1-E8D2-67F19613D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28FB38-F6C8-A105-F16D-64FC1B7EF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/>
              <a:t>5A Review</a:t>
            </a:r>
            <a:endParaRPr lang="en-IL" sz="7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08107-1062-6438-39DF-3EC98E8B4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analysis, 2025-2, Lecture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C25A1-06F1-03C0-D58C-B662FCCB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9EAC8-EFAD-49DA-A425-6225312A328A}" type="slidenum">
              <a:rPr lang="he-IL" altLang="en-US" smtClean="0"/>
              <a:pPr>
                <a:defRPr/>
              </a:pPr>
              <a:t>2</a:t>
            </a:fld>
            <a:r>
              <a:rPr lang="en-US" altLang="en-US"/>
              <a:t> /  72</a:t>
            </a:r>
          </a:p>
        </p:txBody>
      </p:sp>
    </p:spTree>
    <p:extLst>
      <p:ext uri="{BB962C8B-B14F-4D97-AF65-F5344CB8AC3E}">
        <p14:creationId xmlns:p14="http://schemas.microsoft.com/office/powerpoint/2010/main" val="324436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5C210A-C20B-7664-8EF7-B5F21C314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as an alternative to the grid</a:t>
            </a:r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E2A37D-25D6-C4FD-0BD5-2D78D3368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7659"/>
            <a:ext cx="10515600" cy="111351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More information where there is more probability</a:t>
            </a:r>
          </a:p>
          <a:p>
            <a:r>
              <a:rPr lang="en-US" dirty="0"/>
              <a:t>We need to have a sampling algorithm</a:t>
            </a:r>
          </a:p>
          <a:p>
            <a:pPr lvl="1"/>
            <a:r>
              <a:rPr lang="en-US" dirty="0"/>
              <a:t>Like if the posterior is a normal distribution or a binomial</a:t>
            </a:r>
          </a:p>
          <a:p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A4C9BB-6B38-8525-D150-8B4395C82EE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9045" y="2939143"/>
            <a:ext cx="6131326" cy="3706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2BFE6D-A026-5A1A-90EF-35C8F1FD848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939144"/>
            <a:ext cx="6131325" cy="37068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4A6CE7-373A-B1C9-B6D7-CD8DFDBD8CB0}"/>
              </a:ext>
            </a:extLst>
          </p:cNvPr>
          <p:cNvSpPr txBox="1"/>
          <p:nvPr/>
        </p:nvSpPr>
        <p:spPr>
          <a:xfrm>
            <a:off x="2015612" y="2733222"/>
            <a:ext cx="24285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Grid sampling</a:t>
            </a: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406567-83DD-701C-B8CB-16655728A1DF}"/>
              </a:ext>
            </a:extLst>
          </p:cNvPr>
          <p:cNvSpPr txBox="1"/>
          <p:nvPr/>
        </p:nvSpPr>
        <p:spPr>
          <a:xfrm>
            <a:off x="7921060" y="2618972"/>
            <a:ext cx="24285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 sampling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3733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8B6B-E4E3-3844-F0DB-055849EC9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BE6EB8-65C7-5267-97AA-CF1F82226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as an alternative to the grid</a:t>
            </a:r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55717D-D7A4-F899-DFA3-AA93D0031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7658"/>
            <a:ext cx="10515600" cy="13255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More information where there is more probability</a:t>
            </a:r>
          </a:p>
          <a:p>
            <a:r>
              <a:rPr lang="en-US" dirty="0"/>
              <a:t>We need to have a sampling algorithm</a:t>
            </a:r>
          </a:p>
          <a:p>
            <a:pPr lvl="1"/>
            <a:r>
              <a:rPr lang="en-US" dirty="0"/>
              <a:t>Like if the posterior is a normal distribution or a binomial</a:t>
            </a:r>
          </a:p>
          <a:p>
            <a:r>
              <a:rPr lang="en-US" dirty="0"/>
              <a:t>We can use the samples to calculate integrals</a:t>
            </a:r>
          </a:p>
          <a:p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C0D80-AD63-A39E-EFF2-A7E8D85D44D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9045" y="2939143"/>
            <a:ext cx="6131326" cy="37068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B75BC6-0C9B-DCD2-185E-E336B33DE0EB}"/>
              </a:ext>
            </a:extLst>
          </p:cNvPr>
          <p:cNvSpPr txBox="1"/>
          <p:nvPr/>
        </p:nvSpPr>
        <p:spPr>
          <a:xfrm>
            <a:off x="7921060" y="2618972"/>
            <a:ext cx="24285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 sampling</a:t>
            </a:r>
            <a:endParaRPr lang="en-IL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E01F2BE-7FC7-16B0-A92D-C60027330A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631717"/>
              </p:ext>
            </p:extLst>
          </p:nvPr>
        </p:nvGraphicFramePr>
        <p:xfrm>
          <a:off x="1287463" y="3929063"/>
          <a:ext cx="3212003" cy="1521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30320" imgH="914400" progId="Equation.DSMT4">
                  <p:embed/>
                </p:oleObj>
              </mc:Choice>
              <mc:Fallback>
                <p:oleObj name="Equation" r:id="rId3" imgW="1930320" imgH="9144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833A2C8-032F-1F9A-6F75-2BE5B5642B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87463" y="3929063"/>
                        <a:ext cx="3212003" cy="1521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AEED8A7-DFD4-6705-2434-9ECB95F9B7E8}"/>
              </a:ext>
            </a:extLst>
          </p:cNvPr>
          <p:cNvSpPr txBox="1"/>
          <p:nvPr/>
        </p:nvSpPr>
        <p:spPr>
          <a:xfrm>
            <a:off x="946354" y="3516438"/>
            <a:ext cx="2635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Approximating integrals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78400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34687-58CD-F07C-0DA1-D5C8262F3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Quadratic approximation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7F251-92FA-2CC0-3BE7-D3A56CAF2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185"/>
            <a:ext cx="10515600" cy="1271815"/>
          </a:xfrm>
        </p:spPr>
        <p:txBody>
          <a:bodyPr>
            <a:normAutofit/>
          </a:bodyPr>
          <a:lstStyle/>
          <a:p>
            <a:r>
              <a:rPr lang="en-US" dirty="0"/>
              <a:t>If we don’t have a sampler, we can sample an approximation</a:t>
            </a:r>
          </a:p>
          <a:p>
            <a:pPr lvl="1"/>
            <a:r>
              <a:rPr lang="en-US" dirty="0"/>
              <a:t>And weight samples according to the true probability</a:t>
            </a:r>
          </a:p>
          <a:p>
            <a:pPr lvl="1"/>
            <a:r>
              <a:rPr lang="en-US" dirty="0"/>
              <a:t>If the approximation isn’t good, we are back to grid sampling or worse</a:t>
            </a:r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674B3-BA7D-9900-7EB4-DC980D48C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9" y="2677963"/>
            <a:ext cx="9035143" cy="3814912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5C74922-4F4D-800B-16FC-6AA335FA24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364157"/>
              </p:ext>
            </p:extLst>
          </p:nvPr>
        </p:nvGraphicFramePr>
        <p:xfrm>
          <a:off x="5314950" y="26765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14950" y="2676525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B64CABB-7ECE-BEBC-2A1D-370201B5A1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158361"/>
              </p:ext>
            </p:extLst>
          </p:nvPr>
        </p:nvGraphicFramePr>
        <p:xfrm>
          <a:off x="8339138" y="3943350"/>
          <a:ext cx="3189287" cy="151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17360" imgH="914400" progId="Equation.DSMT4">
                  <p:embed/>
                </p:oleObj>
              </mc:Choice>
              <mc:Fallback>
                <p:oleObj name="Equation" r:id="rId5" imgW="1917360" imgH="9144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E01F2BE-7FC7-16B0-A92D-C60027330A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39138" y="3943350"/>
                        <a:ext cx="3189287" cy="15192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A907222-F167-0CEC-89E4-781971AD28B9}"/>
              </a:ext>
            </a:extLst>
          </p:cNvPr>
          <p:cNvSpPr txBox="1"/>
          <p:nvPr/>
        </p:nvSpPr>
        <p:spPr>
          <a:xfrm>
            <a:off x="7986250" y="3528911"/>
            <a:ext cx="26353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Approximating integrals</a:t>
            </a:r>
            <a:endParaRPr lang="en-IL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D86FCDF-7180-2241-F4D7-E662D84EB6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6851006"/>
              </p:ext>
            </p:extLst>
          </p:nvPr>
        </p:nvGraphicFramePr>
        <p:xfrm>
          <a:off x="8638708" y="5636583"/>
          <a:ext cx="3190195" cy="682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197080" imgH="469800" progId="Equation.DSMT4">
                  <p:embed/>
                </p:oleObj>
              </mc:Choice>
              <mc:Fallback>
                <p:oleObj name="Equation" r:id="rId7" imgW="219708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38708" y="5636583"/>
                        <a:ext cx="3190195" cy="68229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879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76DDF-38C4-ADEA-BD7A-7D3FA01C6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Monte-Carlo Markov Chain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1638A-8F4C-9C08-B9C8-C4B88897D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79931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Goal: Draw samples from posterior distribution. </a:t>
            </a:r>
          </a:p>
          <a:p>
            <a:r>
              <a:rPr lang="en-US" dirty="0"/>
              <a:t>Key idea: Build a Markov chain whose stationary distribution is the posterior. </a:t>
            </a:r>
          </a:p>
          <a:p>
            <a:r>
              <a:rPr lang="en-US" dirty="0"/>
              <a:t>Uses randomness (Monte Carlo) to approximate complex posteriors.</a:t>
            </a:r>
          </a:p>
          <a:p>
            <a:r>
              <a:rPr lang="en-US" dirty="0"/>
              <a:t>Essential when analytic solutions are intractable. </a:t>
            </a:r>
          </a:p>
        </p:txBody>
      </p:sp>
      <p:pic>
        <p:nvPicPr>
          <p:cNvPr id="1028" name="Picture 4" descr="Graphical representation of MCMC algorithm. | Download Scientific Diagram">
            <a:extLst>
              <a:ext uri="{FF2B5EF4-FFF2-40B4-BE49-F238E27FC236}">
                <a16:creationId xmlns:a16="http://schemas.microsoft.com/office/drawing/2014/main" id="{CC268513-FA5D-5FE1-F1E0-0A93A4748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829" y="3532555"/>
            <a:ext cx="5441495" cy="312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026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220B9-802A-6569-A1A6-8EB87B0F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MCMC Caveats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3A7FD-8985-1C83-F33F-04421263D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 conditions for correctness:</a:t>
            </a:r>
          </a:p>
          <a:p>
            <a:pPr lvl="1"/>
            <a:r>
              <a:rPr lang="en-US" dirty="0"/>
              <a:t>Posterior must be continuous (no discrete jumps).</a:t>
            </a:r>
          </a:p>
          <a:p>
            <a:pPr lvl="1"/>
            <a:r>
              <a:rPr lang="en-US" dirty="0"/>
              <a:t>Posterior must be finite (</a:t>
            </a:r>
            <a:r>
              <a:rPr lang="en-US" dirty="0" err="1"/>
              <a:t>normalizable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Support of the posterior should be connected (avoiding isolated regions).</a:t>
            </a:r>
          </a:p>
          <a:p>
            <a:r>
              <a:rPr lang="en-US" dirty="0"/>
              <a:t>Practical considerations:</a:t>
            </a:r>
            <a:endParaRPr lang="he-IL" dirty="0"/>
          </a:p>
          <a:p>
            <a:pPr lvl="1"/>
            <a:r>
              <a:rPr lang="en-US" dirty="0"/>
              <a:t>Samples are not independent.</a:t>
            </a:r>
          </a:p>
          <a:p>
            <a:pPr lvl="1"/>
            <a:r>
              <a:rPr lang="en-US" dirty="0"/>
              <a:t>Must discard warm-up (burn-in) samples.</a:t>
            </a:r>
          </a:p>
          <a:p>
            <a:pPr lvl="1"/>
            <a:r>
              <a:rPr lang="en-US" dirty="0"/>
              <a:t>Requires careful checks to ensure the algorithm has converged.</a:t>
            </a:r>
          </a:p>
          <a:p>
            <a:pPr lvl="1"/>
            <a:r>
              <a:rPr lang="en-US" dirty="0"/>
              <a:t>Efficiency depends on model complexity and sampler settings.</a:t>
            </a:r>
          </a:p>
        </p:txBody>
      </p:sp>
    </p:spTree>
    <p:extLst>
      <p:ext uri="{BB962C8B-B14F-4D97-AF65-F5344CB8AC3E}">
        <p14:creationId xmlns:p14="http://schemas.microsoft.com/office/powerpoint/2010/main" val="344420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914DA-A178-47FB-41F9-849104CFA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8FED91-9644-2A8B-07DC-E0CC0011E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D827DBE-E9A1-F68B-DCCC-6B8F470D2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/>
              <a:t>5E Metropolis</a:t>
            </a:r>
            <a:endParaRPr lang="en-IL" sz="7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A76D26-7600-2FD2-DA6C-B4AE0615D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analysis, 2025-2, Lecture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3A01C2-8F0F-E722-35B8-348FDAAB0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9EAC8-EFAD-49DA-A425-6225312A328A}" type="slidenum">
              <a:rPr lang="he-IL" altLang="en-US" smtClean="0"/>
              <a:pPr>
                <a:defRPr/>
              </a:pPr>
              <a:t>25</a:t>
            </a:fld>
            <a:r>
              <a:rPr lang="en-US" altLang="en-US"/>
              <a:t> /  72</a:t>
            </a:r>
          </a:p>
        </p:txBody>
      </p:sp>
    </p:spTree>
    <p:extLst>
      <p:ext uri="{BB962C8B-B14F-4D97-AF65-F5344CB8AC3E}">
        <p14:creationId xmlns:p14="http://schemas.microsoft.com/office/powerpoint/2010/main" val="1151994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sampling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Flowchart: Process 2"/>
              <p:cNvSpPr/>
              <p:nvPr/>
            </p:nvSpPr>
            <p:spPr>
              <a:xfrm>
                <a:off x="448056" y="4663440"/>
                <a:ext cx="1819656" cy="960120"/>
              </a:xfrm>
              <a:prstGeom prst="flowChartProcess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Start somewhere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current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current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Flowchart: Process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56" y="4663440"/>
                <a:ext cx="1819656" cy="960120"/>
              </a:xfrm>
              <a:prstGeom prst="flowChartProcess">
                <a:avLst/>
              </a:prstGeom>
              <a:blipFill>
                <a:blip r:embed="rId4"/>
                <a:stretch>
                  <a:fillRect l="-2000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Flowchart: Process 7"/>
              <p:cNvSpPr/>
              <p:nvPr/>
            </p:nvSpPr>
            <p:spPr>
              <a:xfrm>
                <a:off x="2853668" y="4654296"/>
                <a:ext cx="2118012" cy="969264"/>
              </a:xfrm>
              <a:prstGeom prst="flowChartProcess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Next place: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𝑝𝑟𝑜𝑝𝑜𝑠𝑒𝑑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proposed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Flowchart: Process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668" y="4654296"/>
                <a:ext cx="2118012" cy="969264"/>
              </a:xfrm>
              <a:prstGeom prst="flowChartProcess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Decision 8"/>
              <p:cNvSpPr/>
              <p:nvPr/>
            </p:nvSpPr>
            <p:spPr>
              <a:xfrm>
                <a:off x="5557636" y="4517136"/>
                <a:ext cx="2670048" cy="1234440"/>
              </a:xfrm>
              <a:prstGeom prst="flowChartDecision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current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proposed</m:t>
                        </m:r>
                      </m:sub>
                    </m:sSub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9" name="Flowchart: Decision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636" y="4517136"/>
                <a:ext cx="2670048" cy="1234440"/>
              </a:xfrm>
              <a:prstGeom prst="flowChartDecision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Process 9"/>
              <p:cNvSpPr/>
              <p:nvPr/>
            </p:nvSpPr>
            <p:spPr>
              <a:xfrm>
                <a:off x="8675348" y="3266640"/>
                <a:ext cx="2118012" cy="969264"/>
              </a:xfrm>
              <a:prstGeom prst="flowChartProcess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Go to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𝑝𝑟𝑜𝑝𝑜𝑠𝑒𝑑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Flowchart: Proces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5348" y="3266640"/>
                <a:ext cx="2118012" cy="969264"/>
              </a:xfrm>
              <a:prstGeom prst="flowChartProcess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stCxn id="3" idx="3"/>
            <a:endCxn id="8" idx="1"/>
          </p:cNvCxnSpPr>
          <p:nvPr/>
        </p:nvCxnSpPr>
        <p:spPr>
          <a:xfrm flipV="1">
            <a:off x="2267712" y="5138928"/>
            <a:ext cx="585956" cy="457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  <a:endCxn id="9" idx="1"/>
          </p:cNvCxnSpPr>
          <p:nvPr/>
        </p:nvCxnSpPr>
        <p:spPr>
          <a:xfrm flipV="1">
            <a:off x="4971680" y="5134356"/>
            <a:ext cx="585956" cy="457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0"/>
            <a:endCxn id="10" idx="1"/>
          </p:cNvCxnSpPr>
          <p:nvPr/>
        </p:nvCxnSpPr>
        <p:spPr>
          <a:xfrm rot="5400000" flipH="1" flipV="1">
            <a:off x="7401072" y="3242860"/>
            <a:ext cx="765864" cy="1782688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92660" y="3317932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Yes</a:t>
            </a:r>
            <a:endParaRPr lang="en-GB" sz="2400" b="1" dirty="0"/>
          </a:p>
        </p:txBody>
      </p:sp>
      <p:cxnSp>
        <p:nvCxnSpPr>
          <p:cNvPr id="23" name="Straight Arrow Connector 16"/>
          <p:cNvCxnSpPr>
            <a:stCxn id="10" idx="0"/>
            <a:endCxn id="8" idx="0"/>
          </p:cNvCxnSpPr>
          <p:nvPr/>
        </p:nvCxnSpPr>
        <p:spPr>
          <a:xfrm rot="16200000" flipH="1" flipV="1">
            <a:off x="6129686" y="1049628"/>
            <a:ext cx="1387656" cy="5821680"/>
          </a:xfrm>
          <a:prstGeom prst="bentConnector3">
            <a:avLst>
              <a:gd name="adj1" fmla="val -1647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438016-2530-3D9B-A581-5FDB76DFC4CE}"/>
                  </a:ext>
                </a:extLst>
              </p:cNvPr>
              <p:cNvSpPr txBox="1"/>
              <p:nvPr/>
            </p:nvSpPr>
            <p:spPr>
              <a:xfrm>
                <a:off x="849086" y="1544558"/>
                <a:ext cx="9995916" cy="78386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dirty="0"/>
                  <a:t>Sample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starting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current</m:t>
                        </m:r>
                      </m:sub>
                    </m:sSub>
                  </m:oMath>
                </a14:m>
                <a:r>
                  <a:rPr lang="en-US" dirty="0"/>
                  <a:t> which has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current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current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Consider a next step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proposed</m:t>
                        </m:r>
                      </m:sub>
                    </m:sSub>
                  </m:oMath>
                </a14:m>
                <a:r>
                  <a:rPr lang="en-US" dirty="0"/>
                  <a:t> which as probability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proposed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proposed</m:t>
                        </m:r>
                      </m:sub>
                    </m:sSub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438016-2530-3D9B-A581-5FDB76DFC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6" y="1544558"/>
                <a:ext cx="9995916" cy="783869"/>
              </a:xfrm>
              <a:prstGeom prst="rect">
                <a:avLst/>
              </a:prstGeom>
              <a:blipFill>
                <a:blip r:embed="rId8"/>
                <a:stretch>
                  <a:fillRect l="-488" t="-3876" b="-697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97CF529-0C06-E63D-E724-8DAC77049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929124"/>
              </p:ext>
            </p:extLst>
          </p:nvPr>
        </p:nvGraphicFramePr>
        <p:xfrm>
          <a:off x="5532438" y="3305175"/>
          <a:ext cx="1127125" cy="24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26617" imgH="245218" progId="Equation.DSMT4">
                  <p:embed/>
                </p:oleObj>
              </mc:Choice>
              <mc:Fallback>
                <p:oleObj name="Equation" r:id="rId9" imgW="1126617" imgH="24521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32438" y="3305175"/>
                        <a:ext cx="1127125" cy="24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193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24" y="105019"/>
            <a:ext cx="10515600" cy="1325563"/>
          </a:xfrm>
        </p:spPr>
        <p:txBody>
          <a:bodyPr/>
          <a:lstStyle/>
          <a:p>
            <a:r>
              <a:rPr lang="en-GB" dirty="0"/>
              <a:t>May jump to lower probability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Flowchart: Process 7"/>
              <p:cNvSpPr/>
              <p:nvPr/>
            </p:nvSpPr>
            <p:spPr>
              <a:xfrm>
                <a:off x="382046" y="3091235"/>
                <a:ext cx="2118012" cy="969264"/>
              </a:xfrm>
              <a:prstGeom prst="flowChartProcess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Pick next place: left or right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𝑝𝑟𝑜𝑝𝑜𝑠𝑒𝑑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proposed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Flowchart: Process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46" y="3091235"/>
                <a:ext cx="2118012" cy="969264"/>
              </a:xfrm>
              <a:prstGeom prst="flowChartProcess">
                <a:avLst/>
              </a:prstGeom>
              <a:blipFill>
                <a:blip r:embed="rId4"/>
                <a:stretch>
                  <a:fillRect t="-1242" r="-1146" b="-2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Flowchart: Decision 8"/>
              <p:cNvSpPr/>
              <p:nvPr/>
            </p:nvSpPr>
            <p:spPr>
              <a:xfrm>
                <a:off x="3086014" y="2954075"/>
                <a:ext cx="2670048" cy="1234440"/>
              </a:xfrm>
              <a:prstGeom prst="flowChartDecision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current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proposed</m:t>
                        </m:r>
                      </m:sub>
                    </m:sSub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9" name="Flowchart: Decision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014" y="2954075"/>
                <a:ext cx="2670048" cy="1234440"/>
              </a:xfrm>
              <a:prstGeom prst="flowChartDecision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lowchart: Process 9"/>
              <p:cNvSpPr/>
              <p:nvPr/>
            </p:nvSpPr>
            <p:spPr>
              <a:xfrm>
                <a:off x="6479744" y="1703579"/>
                <a:ext cx="2118012" cy="969264"/>
              </a:xfrm>
              <a:prstGeom prst="flowChartProcess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Go to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proposed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Flowchart: Process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744" y="1703579"/>
                <a:ext cx="2118012" cy="969264"/>
              </a:xfrm>
              <a:prstGeom prst="flowChartProcess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8" idx="3"/>
            <a:endCxn id="9" idx="1"/>
          </p:cNvCxnSpPr>
          <p:nvPr/>
        </p:nvCxnSpPr>
        <p:spPr>
          <a:xfrm flipV="1">
            <a:off x="2500058" y="3571295"/>
            <a:ext cx="585956" cy="457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0"/>
            <a:endCxn id="10" idx="1"/>
          </p:cNvCxnSpPr>
          <p:nvPr/>
        </p:nvCxnSpPr>
        <p:spPr>
          <a:xfrm rot="5400000" flipH="1" flipV="1">
            <a:off x="5067459" y="1541790"/>
            <a:ext cx="765864" cy="2058706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21038" y="1754871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Yes</a:t>
            </a:r>
            <a:endParaRPr lang="en-GB" sz="2400" b="1" dirty="0"/>
          </a:p>
        </p:txBody>
      </p:sp>
      <p:cxnSp>
        <p:nvCxnSpPr>
          <p:cNvPr id="23" name="Straight Arrow Connector 16"/>
          <p:cNvCxnSpPr>
            <a:stCxn id="10" idx="0"/>
            <a:endCxn id="8" idx="0"/>
          </p:cNvCxnSpPr>
          <p:nvPr/>
        </p:nvCxnSpPr>
        <p:spPr>
          <a:xfrm rot="16200000" flipH="1" flipV="1">
            <a:off x="3796073" y="-651442"/>
            <a:ext cx="1387656" cy="6097698"/>
          </a:xfrm>
          <a:prstGeom prst="bentConnector3">
            <a:avLst>
              <a:gd name="adj1" fmla="val -1647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Flowchart: Process 14"/>
              <p:cNvSpPr/>
              <p:nvPr/>
            </p:nvSpPr>
            <p:spPr>
              <a:xfrm>
                <a:off x="3362032" y="4679243"/>
                <a:ext cx="2118012" cy="969264"/>
              </a:xfrm>
              <a:prstGeom prst="flowChartProcess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Pick random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Flowchart: Process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032" y="4679243"/>
                <a:ext cx="2118012" cy="969264"/>
              </a:xfrm>
              <a:prstGeom prst="flowChartProcess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Flowchart: Decision 15"/>
              <p:cNvSpPr/>
              <p:nvPr/>
            </p:nvSpPr>
            <p:spPr>
              <a:xfrm>
                <a:off x="6203726" y="4546655"/>
                <a:ext cx="2670048" cy="1234440"/>
              </a:xfrm>
              <a:prstGeom prst="flowChartDecision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proposed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current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16" name="Flowchart: Decision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726" y="4546655"/>
                <a:ext cx="2670048" cy="1234440"/>
              </a:xfrm>
              <a:prstGeom prst="flowChartDecision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Flowchart: Process 17"/>
              <p:cNvSpPr/>
              <p:nvPr/>
            </p:nvSpPr>
            <p:spPr>
              <a:xfrm>
                <a:off x="9514451" y="4671814"/>
                <a:ext cx="2118012" cy="969264"/>
              </a:xfrm>
              <a:prstGeom prst="flowChartProcess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Go to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current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Flowchart: Process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4451" y="4671814"/>
                <a:ext cx="2118012" cy="969264"/>
              </a:xfrm>
              <a:prstGeom prst="flowChartProcess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>
            <a:stCxn id="9" idx="2"/>
            <a:endCxn id="15" idx="0"/>
          </p:cNvCxnSpPr>
          <p:nvPr/>
        </p:nvCxnSpPr>
        <p:spPr>
          <a:xfrm>
            <a:off x="4421038" y="4188515"/>
            <a:ext cx="0" cy="4907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5" idx="3"/>
            <a:endCxn id="16" idx="1"/>
          </p:cNvCxnSpPr>
          <p:nvPr/>
        </p:nvCxnSpPr>
        <p:spPr>
          <a:xfrm>
            <a:off x="5480044" y="5163875"/>
            <a:ext cx="72368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0"/>
            <a:endCxn id="10" idx="2"/>
          </p:cNvCxnSpPr>
          <p:nvPr/>
        </p:nvCxnSpPr>
        <p:spPr>
          <a:xfrm flipV="1">
            <a:off x="7538750" y="2672843"/>
            <a:ext cx="0" cy="187381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6" idx="3"/>
            <a:endCxn id="18" idx="1"/>
          </p:cNvCxnSpPr>
          <p:nvPr/>
        </p:nvCxnSpPr>
        <p:spPr>
          <a:xfrm flipV="1">
            <a:off x="8873774" y="5156446"/>
            <a:ext cx="640677" cy="742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16"/>
          <p:cNvCxnSpPr>
            <a:stCxn id="18" idx="2"/>
            <a:endCxn id="8" idx="2"/>
          </p:cNvCxnSpPr>
          <p:nvPr/>
        </p:nvCxnSpPr>
        <p:spPr>
          <a:xfrm rot="5400000" flipH="1">
            <a:off x="5216965" y="284587"/>
            <a:ext cx="1580579" cy="9132405"/>
          </a:xfrm>
          <a:prstGeom prst="bentConnector3">
            <a:avLst>
              <a:gd name="adj1" fmla="val -2834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421038" y="4110899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No</a:t>
            </a:r>
            <a:endParaRPr lang="en-GB" sz="2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7518918" y="3915459"/>
            <a:ext cx="599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Yes</a:t>
            </a:r>
            <a:endParaRPr lang="en-GB" sz="2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8804009" y="4620718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No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80397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39" grpId="0"/>
      <p:bldP spid="40" grpId="0"/>
      <p:bldP spid="4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4D1FD-70D1-3326-8E9C-A4C24E5A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5FA44-3EF3-C552-E415-4FA81EBD00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Sample from a discrete distribution</a:t>
                </a:r>
              </a:p>
              <a:p>
                <a:pPr lvl="1"/>
                <a:r>
                  <a:rPr lang="en-US" dirty="0"/>
                  <a:t>7 possibilities: 1, 2, 3, 4, 5, 6, 7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We will not need the normalized probability</a:t>
                </a:r>
              </a:p>
              <a:p>
                <a:pPr lvl="1"/>
                <a:r>
                  <a:rPr lang="en-US" dirty="0"/>
                  <a:t>Start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65FA44-3EF3-C552-E415-4FA81EBD0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0121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F5A35-3518-B2C3-198B-A542668A8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3E4A0-8E78-1D95-8AE2-B43D4D1FF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random walk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F2081C-2B37-01CB-0A56-47E33B679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20768" cy="4351338"/>
          </a:xfrm>
        </p:spPr>
        <p:txBody>
          <a:bodyPr/>
          <a:lstStyle/>
          <a:p>
            <a:r>
              <a:rPr lang="en-US" dirty="0"/>
              <a:t>Step 1: left, r &gt; 0.75, stay</a:t>
            </a:r>
          </a:p>
          <a:p>
            <a:r>
              <a:rPr lang="en-US" dirty="0"/>
              <a:t>Step 2: left, r &lt; 0.75, go</a:t>
            </a:r>
          </a:p>
          <a:p>
            <a:r>
              <a:rPr lang="en-US" dirty="0"/>
              <a:t>Step 3: left, r &lt; 0.66, go</a:t>
            </a:r>
          </a:p>
          <a:p>
            <a:r>
              <a:rPr lang="en-US" dirty="0"/>
              <a:t>Step  4: right, go</a:t>
            </a:r>
          </a:p>
          <a:p>
            <a:r>
              <a:rPr lang="en-US" dirty="0"/>
              <a:t>Step 5: left, r &lt; 0.66, go</a:t>
            </a:r>
          </a:p>
          <a:p>
            <a:r>
              <a:rPr lang="en-US" dirty="0"/>
              <a:t>Step 6: left, r &gt; 0.5, stay</a:t>
            </a:r>
          </a:p>
          <a:p>
            <a:r>
              <a:rPr lang="en-US" dirty="0"/>
              <a:t>Step 7: right, go</a:t>
            </a:r>
          </a:p>
          <a:p>
            <a:r>
              <a:rPr lang="en-US" dirty="0"/>
              <a:t>Step 8: left, r &lt; 0.66, stay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261B7-0B65-39C2-9BEE-D0391EC7F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977" y="4971476"/>
            <a:ext cx="6503635" cy="1789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3FB361-F761-4B27-5039-A436DB956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976" y="280925"/>
            <a:ext cx="6503635" cy="3677152"/>
          </a:xfrm>
          <a:prstGeom prst="rect">
            <a:avLst/>
          </a:prstGeom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601459FB-430C-054F-1864-E2405756A4A2}"/>
              </a:ext>
            </a:extLst>
          </p:cNvPr>
          <p:cNvSpPr/>
          <p:nvPr/>
        </p:nvSpPr>
        <p:spPr>
          <a:xfrm>
            <a:off x="8273143" y="4169229"/>
            <a:ext cx="674914" cy="69668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3982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9D3B9-3EA9-23C5-18E0-C2D838171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Rubberized numbers on the wall">
            <a:extLst>
              <a:ext uri="{FF2B5EF4-FFF2-40B4-BE49-F238E27FC236}">
                <a16:creationId xmlns:a16="http://schemas.microsoft.com/office/drawing/2014/main" id="{B66C31D0-1442-2B87-CE66-8464003ADB1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8047" b="768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736459-784E-5F7D-0346-A3548B9AC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Kahoot time!!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AC74FB-A5A3-1A24-52C3-F908F0A52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Back in a second!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875B2F-D45E-998D-9BE9-68A2B849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Data analysis, 2025-2, Lecture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F9CA6-AD05-A8C3-BDA3-9CBFD9C04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469EAC8-EFAD-49DA-A425-6225312A328A}" type="slidenum">
              <a:rPr lang="en-US" alt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r>
              <a:rPr lang="en-US" altLang="en-US">
                <a:solidFill>
                  <a:srgbClr val="FFFFFF"/>
                </a:solidFill>
                <a:latin typeface="Calibri" panose="020F0502020204030204"/>
              </a:rPr>
              <a:t> /  72</a:t>
            </a:r>
          </a:p>
        </p:txBody>
      </p:sp>
    </p:spTree>
    <p:extLst>
      <p:ext uri="{BB962C8B-B14F-4D97-AF65-F5344CB8AC3E}">
        <p14:creationId xmlns:p14="http://schemas.microsoft.com/office/powerpoint/2010/main" val="1915758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random walk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4620768" cy="4351338"/>
          </a:xfrm>
        </p:spPr>
        <p:txBody>
          <a:bodyPr/>
          <a:lstStyle/>
          <a:p>
            <a:r>
              <a:rPr lang="en-US" dirty="0"/>
              <a:t>Which ends up picking each possibility with exactly its probability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5317" y="2020753"/>
            <a:ext cx="5156790" cy="29142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5317" y="504180"/>
            <a:ext cx="5156790" cy="14187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238480-33AD-8DA6-0099-602A30511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318" y="5303285"/>
            <a:ext cx="5156790" cy="1418782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CDCF3007-63D4-94F1-F5AD-EB5F71385A02}"/>
              </a:ext>
            </a:extLst>
          </p:cNvPr>
          <p:cNvSpPr/>
          <p:nvPr/>
        </p:nvSpPr>
        <p:spPr>
          <a:xfrm>
            <a:off x="8363712" y="4886889"/>
            <a:ext cx="478971" cy="36824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85B41B25-05F1-7CF2-E3CB-B712B5066FBD}"/>
              </a:ext>
            </a:extLst>
          </p:cNvPr>
          <p:cNvSpPr/>
          <p:nvPr/>
        </p:nvSpPr>
        <p:spPr>
          <a:xfrm>
            <a:off x="8363712" y="1880602"/>
            <a:ext cx="478971" cy="13493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2277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of probability over time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1C926-41A0-8F01-21DC-72A9CF5BB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7" y="1676767"/>
            <a:ext cx="9666514" cy="481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95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Slowly reach target distribution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11D0F3-8C35-F3C7-8ECF-DD9AB5991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31" y="1883228"/>
            <a:ext cx="8848453" cy="440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58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349A1-FBE4-602F-E16F-4F4F6FC52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balance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D1E210-CB13-1C1F-CDC4-DE101D1A0F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3255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 the target distribution</a:t>
                </a:r>
              </a:p>
              <a:p>
                <a:pPr lvl="1"/>
                <a:r>
                  <a:rPr lang="en-US" dirty="0"/>
                  <a:t>Probability flows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at the same rate it flows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More likely to go from 4 to 5, but more likely to be at 5 to start with</a:t>
                </a:r>
                <a:endParaRPr lang="he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D1E210-CB13-1C1F-CDC4-DE101D1A0F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325563"/>
              </a:xfrm>
              <a:blipFill>
                <a:blip r:embed="rId2"/>
                <a:stretch>
                  <a:fillRect l="-1043" t="-10092" b="-825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E21C8A9-F0CE-AD63-5EC3-58DE0D9D62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066392"/>
              </p:ext>
            </p:extLst>
          </p:nvPr>
        </p:nvGraphicFramePr>
        <p:xfrm>
          <a:off x="1114925" y="3805238"/>
          <a:ext cx="1474787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47640" imgH="253800" progId="Equation.DSMT4">
                  <p:embed/>
                </p:oleObj>
              </mc:Choice>
              <mc:Fallback>
                <p:oleObj name="Equation" r:id="rId3" imgW="6476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4925" y="3805238"/>
                        <a:ext cx="1474787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29FE5F-CDFA-94C3-A493-7E8715B9EF58}"/>
                  </a:ext>
                </a:extLst>
              </p:cNvPr>
              <p:cNvSpPr txBox="1"/>
              <p:nvPr/>
            </p:nvSpPr>
            <p:spPr>
              <a:xfrm>
                <a:off x="324396" y="3183593"/>
                <a:ext cx="4530632" cy="523220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r>
                  <a:rPr lang="en-US" sz="2800" dirty="0"/>
                  <a:t>In the example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/>
                  <a:t>):</a:t>
                </a:r>
                <a:endParaRPr lang="he-I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29FE5F-CDFA-94C3-A493-7E8715B9E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96" y="3183593"/>
                <a:ext cx="4530632" cy="523220"/>
              </a:xfrm>
              <a:prstGeom prst="rect">
                <a:avLst/>
              </a:prstGeom>
              <a:blipFill>
                <a:blip r:embed="rId5"/>
                <a:stretch>
                  <a:fillRect l="-2692" t="-10465" b="-3255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0241525-70A1-D78F-06D6-4A950ACDE2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0601009"/>
              </p:ext>
            </p:extLst>
          </p:nvPr>
        </p:nvGraphicFramePr>
        <p:xfrm>
          <a:off x="2589712" y="3595505"/>
          <a:ext cx="3583683" cy="941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498320" imgH="393480" progId="Equation.DSMT4">
                  <p:embed/>
                </p:oleObj>
              </mc:Choice>
              <mc:Fallback>
                <p:oleObj name="Equation" r:id="rId6" imgW="14983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89712" y="3595505"/>
                        <a:ext cx="3583683" cy="941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D8DDEC5-2CDC-DAD8-303D-5C0E461348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919608"/>
              </p:ext>
            </p:extLst>
          </p:nvPr>
        </p:nvGraphicFramePr>
        <p:xfrm>
          <a:off x="6173395" y="3589049"/>
          <a:ext cx="819995" cy="941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42720" imgH="393480" progId="Equation.DSMT4">
                  <p:embed/>
                </p:oleObj>
              </mc:Choice>
              <mc:Fallback>
                <p:oleObj name="Equation" r:id="rId8" imgW="3427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73395" y="3589049"/>
                        <a:ext cx="819995" cy="941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ECD0234-7DE7-33B5-B4C9-1CFBD28828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5609149"/>
              </p:ext>
            </p:extLst>
          </p:nvPr>
        </p:nvGraphicFramePr>
        <p:xfrm>
          <a:off x="1073129" y="4910793"/>
          <a:ext cx="1474787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47640" imgH="253800" progId="Equation.DSMT4">
                  <p:embed/>
                </p:oleObj>
              </mc:Choice>
              <mc:Fallback>
                <p:oleObj name="Equation" r:id="rId10" imgW="647640" imgH="2538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3E21C8A9-F0CE-AD63-5EC3-58DE0D9D62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3129" y="4910793"/>
                        <a:ext cx="1474787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245D2CF-F7B1-7EF6-5F2B-7E939C0E5A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6094271"/>
              </p:ext>
            </p:extLst>
          </p:nvPr>
        </p:nvGraphicFramePr>
        <p:xfrm>
          <a:off x="2547916" y="4880630"/>
          <a:ext cx="9236076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3860640" imgH="253800" progId="Equation.DSMT4">
                  <p:embed/>
                </p:oleObj>
              </mc:Choice>
              <mc:Fallback>
                <p:oleObj name="Equation" r:id="rId12" imgW="3860640" imgH="2538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C0241525-70A1-D78F-06D6-4A950ACDE2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547916" y="4880630"/>
                        <a:ext cx="9236076" cy="608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056D1B47-E49A-46F2-4326-860A57DEFD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656637"/>
              </p:ext>
            </p:extLst>
          </p:nvPr>
        </p:nvGraphicFramePr>
        <p:xfrm>
          <a:off x="4844142" y="5551487"/>
          <a:ext cx="1577975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660240" imgH="393480" progId="Equation.DSMT4">
                  <p:embed/>
                </p:oleObj>
              </mc:Choice>
              <mc:Fallback>
                <p:oleObj name="Equation" r:id="rId14" imgW="660240" imgH="39348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AD8DDEC5-2CDC-DAD8-303D-5C0E461348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844142" y="5551487"/>
                        <a:ext cx="1577975" cy="941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D3A41EA4-1AA6-2CCD-0707-A503C01296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2741371"/>
              </p:ext>
            </p:extLst>
          </p:nvPr>
        </p:nvGraphicFramePr>
        <p:xfrm>
          <a:off x="6422117" y="5524474"/>
          <a:ext cx="919843" cy="1056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342720" imgH="393480" progId="Equation.DSMT4">
                  <p:embed/>
                </p:oleObj>
              </mc:Choice>
              <mc:Fallback>
                <p:oleObj name="Equation" r:id="rId16" imgW="3427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422117" y="5524474"/>
                        <a:ext cx="919843" cy="1056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015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C8494-BE7A-1A82-7052-57FBCB1D0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C4C3D-EA56-6A28-3985-00FB06398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balance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EFCB31-7099-990B-AA22-E84AC298C0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3255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In the target distribution</a:t>
                </a:r>
              </a:p>
              <a:p>
                <a:pPr lvl="1"/>
                <a:r>
                  <a:rPr lang="en-US" dirty="0"/>
                  <a:t>Probability flows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at the same rate it flows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Less likely to go from 4 to 3, but more likely to be at 4 to start with</a:t>
                </a:r>
                <a:endParaRPr lang="he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EFCB31-7099-990B-AA22-E84AC298C0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325563"/>
              </a:xfrm>
              <a:blipFill>
                <a:blip r:embed="rId2"/>
                <a:stretch>
                  <a:fillRect l="-1043" t="-10092" b="-825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047DA79-5BD2-5229-9668-50B51C9E3F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4243653"/>
              </p:ext>
            </p:extLst>
          </p:nvPr>
        </p:nvGraphicFramePr>
        <p:xfrm>
          <a:off x="1128713" y="3805238"/>
          <a:ext cx="1446212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34680" imgH="253800" progId="Equation.DSMT4">
                  <p:embed/>
                </p:oleObj>
              </mc:Choice>
              <mc:Fallback>
                <p:oleObj name="Equation" r:id="rId3" imgW="634680" imgH="2538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3E21C8A9-F0CE-AD63-5EC3-58DE0D9D62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28713" y="3805238"/>
                        <a:ext cx="1446212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4CFAFD1-F4EF-8EEE-0268-5DF25A35D9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941781"/>
              </p:ext>
            </p:extLst>
          </p:nvPr>
        </p:nvGraphicFramePr>
        <p:xfrm>
          <a:off x="2319338" y="5505450"/>
          <a:ext cx="3552825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85720" imgH="393480" progId="Equation.DSMT4">
                  <p:embed/>
                </p:oleObj>
              </mc:Choice>
              <mc:Fallback>
                <p:oleObj name="Equation" r:id="rId5" imgW="1485720" imgH="39348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C0241525-70A1-D78F-06D6-4A950ACDE2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19338" y="5505450"/>
                        <a:ext cx="3552825" cy="941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71BFB02-C75D-462A-1C3E-E1DCAE92C6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3631814"/>
              </p:ext>
            </p:extLst>
          </p:nvPr>
        </p:nvGraphicFramePr>
        <p:xfrm>
          <a:off x="5872163" y="5532211"/>
          <a:ext cx="819995" cy="941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42720" imgH="393480" progId="Equation.DSMT4">
                  <p:embed/>
                </p:oleObj>
              </mc:Choice>
              <mc:Fallback>
                <p:oleObj name="Equation" r:id="rId7" imgW="342720" imgH="39348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AD8DDEC5-2CDC-DAD8-303D-5C0E461348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72163" y="5532211"/>
                        <a:ext cx="819995" cy="941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C91216A-308C-8BF0-B57F-4D26F4E3CC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061609"/>
              </p:ext>
            </p:extLst>
          </p:nvPr>
        </p:nvGraphicFramePr>
        <p:xfrm>
          <a:off x="852488" y="5694363"/>
          <a:ext cx="14446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34680" imgH="253800" progId="Equation.DSMT4">
                  <p:embed/>
                </p:oleObj>
              </mc:Choice>
              <mc:Fallback>
                <p:oleObj name="Equation" r:id="rId9" imgW="634680" imgH="2538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DECD0234-7DE7-33B5-B4C9-1CFBD28828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52488" y="5694363"/>
                        <a:ext cx="1444625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5CD8E5A3-BE18-363F-747F-F4BC30B994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992193"/>
              </p:ext>
            </p:extLst>
          </p:nvPr>
        </p:nvGraphicFramePr>
        <p:xfrm>
          <a:off x="2560638" y="3805238"/>
          <a:ext cx="9266237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873240" imgH="253800" progId="Equation.DSMT4">
                  <p:embed/>
                </p:oleObj>
              </mc:Choice>
              <mc:Fallback>
                <p:oleObj name="Equation" r:id="rId11" imgW="3873240" imgH="2538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C245D2CF-F7B1-7EF6-5F2B-7E939C0E5A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60638" y="3805238"/>
                        <a:ext cx="9266237" cy="608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47F076D-2598-1327-93FA-BCE98D94F1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964664"/>
              </p:ext>
            </p:extLst>
          </p:nvPr>
        </p:nvGraphicFramePr>
        <p:xfrm>
          <a:off x="4871151" y="4476095"/>
          <a:ext cx="1577975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60240" imgH="393480" progId="Equation.DSMT4">
                  <p:embed/>
                </p:oleObj>
              </mc:Choice>
              <mc:Fallback>
                <p:oleObj name="Equation" r:id="rId13" imgW="660240" imgH="39348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056D1B47-E49A-46F2-4326-860A57DEFD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71151" y="4476095"/>
                        <a:ext cx="1577975" cy="941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77C9E40-6059-72CB-9040-FD07FD6FC8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631878"/>
              </p:ext>
            </p:extLst>
          </p:nvPr>
        </p:nvGraphicFramePr>
        <p:xfrm>
          <a:off x="6449126" y="4449082"/>
          <a:ext cx="919843" cy="1056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342720" imgH="393480" progId="Equation.DSMT4">
                  <p:embed/>
                </p:oleObj>
              </mc:Choice>
              <mc:Fallback>
                <p:oleObj name="Equation" r:id="rId15" imgW="342720" imgH="39348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D3A41EA4-1AA6-2CCD-0707-A503C01296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449126" y="4449082"/>
                        <a:ext cx="919843" cy="1056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688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A9626-7715-2BA4-D4C8-6AF093784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5D677-527E-D459-25A3-4C82B1C03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balance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B12D1-09C7-C3D1-5B9C-270A4CBAD0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298586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the target distribution</a:t>
                </a:r>
              </a:p>
              <a:p>
                <a:pPr lvl="1"/>
                <a:r>
                  <a:rPr lang="en-US" dirty="0"/>
                  <a:t>Probability flows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at the same rate it flows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Detailed balance means the target distribution is a fixed point</a:t>
                </a:r>
              </a:p>
              <a:p>
                <a:pPr lvl="1"/>
                <a:r>
                  <a:rPr lang="en-US" dirty="0"/>
                  <a:t>Once you get there you’re stuck there</a:t>
                </a:r>
              </a:p>
              <a:p>
                <a:r>
                  <a:rPr lang="en-US" dirty="0"/>
                  <a:t>Like in differential equations: </a:t>
                </a:r>
              </a:p>
              <a:p>
                <a:pPr lvl="1"/>
                <a:r>
                  <a:rPr lang="en-US" dirty="0"/>
                  <a:t>We always converge to a single fixed point</a:t>
                </a:r>
                <a:endParaRPr lang="he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6B12D1-09C7-C3D1-5B9C-270A4CBAD0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2985861"/>
              </a:xfrm>
              <a:blipFill>
                <a:blip r:embed="rId2"/>
                <a:stretch>
                  <a:fillRect l="-1043" t="-326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5068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46F22-2F70-F488-7396-0A4693834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Metropolis in action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055D3-5A43-B579-F9AB-B24F1B230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https://chi-feng.github.io/mcmc-demo/app.html?algorithm=RandomWalkMH&amp;target=banana</a:t>
            </a:r>
            <a:endParaRPr lang="en-US" dirty="0"/>
          </a:p>
          <a:p>
            <a:r>
              <a:rPr lang="en-US" dirty="0"/>
              <a:t>Tuning is important</a:t>
            </a:r>
          </a:p>
          <a:p>
            <a:pPr lvl="1"/>
            <a:r>
              <a:rPr lang="en-US" dirty="0"/>
              <a:t>Demonstrate the effect of:</a:t>
            </a:r>
          </a:p>
          <a:p>
            <a:pPr lvl="2"/>
            <a:r>
              <a:rPr lang="en-US" dirty="0"/>
              <a:t>Too broad a proposal</a:t>
            </a:r>
          </a:p>
          <a:p>
            <a:pPr lvl="2"/>
            <a:r>
              <a:rPr lang="en-US" dirty="0"/>
              <a:t>Too narrow a proposal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06555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FCCD3-2DA1-F072-554A-4B021C794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7ECB0D6-9593-EA78-6BEB-1FB19C74B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615C46-C913-729B-D044-B8533643D5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/>
              <a:t>5F Diagnostics</a:t>
            </a:r>
            <a:endParaRPr lang="en-IL" sz="7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0E0D46-EE92-ED70-6399-161E9EF52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analysis, 2025-2, Lecture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E92BF-76C3-E846-C229-993869E0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9EAC8-EFAD-49DA-A425-6225312A328A}" type="slidenum">
              <a:rPr lang="he-IL" altLang="en-US" smtClean="0"/>
              <a:pPr>
                <a:defRPr/>
              </a:pPr>
              <a:t>37</a:t>
            </a:fld>
            <a:r>
              <a:rPr lang="en-US" altLang="en-US"/>
              <a:t> /  72</a:t>
            </a:r>
          </a:p>
        </p:txBody>
      </p:sp>
    </p:spTree>
    <p:extLst>
      <p:ext uri="{BB962C8B-B14F-4D97-AF65-F5344CB8AC3E}">
        <p14:creationId xmlns:p14="http://schemas.microsoft.com/office/powerpoint/2010/main" val="4256854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9E178-D21A-9B69-7749-4154B79A5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62F10-DC03-4E3B-1302-890C9C3F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Bayesian workflow</a:t>
            </a:r>
            <a:endParaRPr lang="en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6FB28DF-F488-44D7-400C-D4F237681513}"/>
              </a:ext>
            </a:extLst>
          </p:cNvPr>
          <p:cNvSpPr/>
          <p:nvPr/>
        </p:nvSpPr>
        <p:spPr>
          <a:xfrm>
            <a:off x="387350" y="3657600"/>
            <a:ext cx="1333500" cy="5778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en-I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2EBB9A5-DA10-2497-938F-CF9C86279F17}"/>
              </a:ext>
            </a:extLst>
          </p:cNvPr>
          <p:cNvSpPr/>
          <p:nvPr/>
        </p:nvSpPr>
        <p:spPr>
          <a:xfrm>
            <a:off x="2781300" y="3657600"/>
            <a:ext cx="1333500" cy="5778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L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128554-B6F2-9E8D-38EE-256F08B572AA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1720850" y="3946525"/>
            <a:ext cx="1060450" cy="0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42892ABA-E7D3-B2AA-5A2E-7466BC1E8754}"/>
              </a:ext>
            </a:extLst>
          </p:cNvPr>
          <p:cNvSpPr/>
          <p:nvPr/>
        </p:nvSpPr>
        <p:spPr>
          <a:xfrm>
            <a:off x="2606675" y="4835127"/>
            <a:ext cx="1682750" cy="9398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Prior predictive sampling</a:t>
            </a:r>
            <a:endParaRPr lang="en-IL" sz="16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C05970-3F84-418E-F712-553417509808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3448050" y="4235450"/>
            <a:ext cx="0" cy="599677"/>
          </a:xfrm>
          <a:prstGeom prst="straightConnector1">
            <a:avLst/>
          </a:prstGeom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452AD39-B3B1-BD85-DCFE-5ECCC6399591}"/>
              </a:ext>
            </a:extLst>
          </p:cNvPr>
          <p:cNvCxnSpPr>
            <a:cxnSpLocks/>
            <a:stCxn id="8" idx="2"/>
            <a:endCxn id="5" idx="3"/>
          </p:cNvCxnSpPr>
          <p:nvPr/>
        </p:nvCxnSpPr>
        <p:spPr>
          <a:xfrm rot="10800000" flipH="1">
            <a:off x="2606675" y="4150827"/>
            <a:ext cx="369912" cy="1154201"/>
          </a:xfrm>
          <a:prstGeom prst="bentConnector4">
            <a:avLst>
              <a:gd name="adj1" fmla="val -61798"/>
              <a:gd name="adj2" fmla="val 66690"/>
            </a:avLst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0A64D30-7C81-2FA8-4BB4-3F3BCBF921E3}"/>
              </a:ext>
            </a:extLst>
          </p:cNvPr>
          <p:cNvSpPr/>
          <p:nvPr/>
        </p:nvSpPr>
        <p:spPr>
          <a:xfrm>
            <a:off x="5599112" y="3657600"/>
            <a:ext cx="1333500" cy="5778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</a:t>
            </a:r>
            <a:endParaRPr lang="en-IL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613514-F358-27AC-3BAF-CE65E3259D59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4114800" y="3946525"/>
            <a:ext cx="1484312" cy="0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B6CB4C5D-B656-C3A2-C4AE-D14BE4208CED}"/>
              </a:ext>
            </a:extLst>
          </p:cNvPr>
          <p:cNvSpPr/>
          <p:nvPr/>
        </p:nvSpPr>
        <p:spPr>
          <a:xfrm>
            <a:off x="5424487" y="2204244"/>
            <a:ext cx="1682750" cy="9398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Diagnostics</a:t>
            </a:r>
            <a:endParaRPr lang="en-IL" sz="16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CBF414D-E42B-4CD6-0107-F51E8AC35ED4}"/>
              </a:ext>
            </a:extLst>
          </p:cNvPr>
          <p:cNvCxnSpPr>
            <a:cxnSpLocks/>
            <a:stCxn id="14" idx="0"/>
            <a:endCxn id="33" idx="4"/>
          </p:cNvCxnSpPr>
          <p:nvPr/>
        </p:nvCxnSpPr>
        <p:spPr>
          <a:xfrm flipV="1">
            <a:off x="6265862" y="3144044"/>
            <a:ext cx="0" cy="513556"/>
          </a:xfrm>
          <a:prstGeom prst="straightConnector1">
            <a:avLst/>
          </a:prstGeom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79F718E-F027-E57A-09B4-0F4C69FE4A0D}"/>
              </a:ext>
            </a:extLst>
          </p:cNvPr>
          <p:cNvCxnSpPr>
            <a:cxnSpLocks/>
            <a:stCxn id="33" idx="2"/>
            <a:endCxn id="14" idx="1"/>
          </p:cNvCxnSpPr>
          <p:nvPr/>
        </p:nvCxnSpPr>
        <p:spPr>
          <a:xfrm rot="10800000" flipH="1" flipV="1">
            <a:off x="5424487" y="2674144"/>
            <a:ext cx="369912" cy="1068080"/>
          </a:xfrm>
          <a:prstGeom prst="bentConnector4">
            <a:avLst>
              <a:gd name="adj1" fmla="val -61798"/>
              <a:gd name="adj2" fmla="val 68036"/>
            </a:avLst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525F42D-E372-481C-842F-1B2FB188B935}"/>
              </a:ext>
            </a:extLst>
          </p:cNvPr>
          <p:cNvCxnSpPr>
            <a:cxnSpLocks/>
            <a:stCxn id="33" idx="2"/>
            <a:endCxn id="5" idx="7"/>
          </p:cNvCxnSpPr>
          <p:nvPr/>
        </p:nvCxnSpPr>
        <p:spPr>
          <a:xfrm rot="10800000" flipV="1">
            <a:off x="3919513" y="2674144"/>
            <a:ext cx="1504974" cy="1068080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C590062A-CA45-710E-496B-FEDEF24D0ED9}"/>
              </a:ext>
            </a:extLst>
          </p:cNvPr>
          <p:cNvSpPr/>
          <p:nvPr/>
        </p:nvSpPr>
        <p:spPr>
          <a:xfrm>
            <a:off x="5424487" y="4682727"/>
            <a:ext cx="1682750" cy="9398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Posterior predictive sampling</a:t>
            </a:r>
            <a:endParaRPr lang="en-IL" sz="1600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94FA226-5EB9-05FE-A7A7-667BAFA164D9}"/>
              </a:ext>
            </a:extLst>
          </p:cNvPr>
          <p:cNvCxnSpPr>
            <a:cxnSpLocks/>
            <a:stCxn id="14" idx="4"/>
            <a:endCxn id="61" idx="0"/>
          </p:cNvCxnSpPr>
          <p:nvPr/>
        </p:nvCxnSpPr>
        <p:spPr>
          <a:xfrm>
            <a:off x="6265862" y="4235450"/>
            <a:ext cx="0" cy="447277"/>
          </a:xfrm>
          <a:prstGeom prst="straightConnector1">
            <a:avLst/>
          </a:prstGeom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435AA757-969F-AD86-238C-86390809A067}"/>
              </a:ext>
            </a:extLst>
          </p:cNvPr>
          <p:cNvCxnSpPr>
            <a:cxnSpLocks/>
            <a:stCxn id="61" idx="1"/>
            <a:endCxn id="5" idx="5"/>
          </p:cNvCxnSpPr>
          <p:nvPr/>
        </p:nvCxnSpPr>
        <p:spPr>
          <a:xfrm rot="16200000" flipV="1">
            <a:off x="4460451" y="3609888"/>
            <a:ext cx="669532" cy="175140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8CC2CA80-D441-3894-121B-9CA017E3DB0A}"/>
              </a:ext>
            </a:extLst>
          </p:cNvPr>
          <p:cNvSpPr/>
          <p:nvPr/>
        </p:nvSpPr>
        <p:spPr>
          <a:xfrm>
            <a:off x="7821612" y="3657600"/>
            <a:ext cx="1538288" cy="5778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</a:t>
            </a:r>
            <a:endParaRPr lang="en-IL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F480876-F464-623A-927D-9367A8F42CCC}"/>
              </a:ext>
            </a:extLst>
          </p:cNvPr>
          <p:cNvCxnSpPr>
            <a:cxnSpLocks/>
            <a:stCxn id="14" idx="6"/>
            <a:endCxn id="71" idx="2"/>
          </p:cNvCxnSpPr>
          <p:nvPr/>
        </p:nvCxnSpPr>
        <p:spPr>
          <a:xfrm>
            <a:off x="6932612" y="3946525"/>
            <a:ext cx="889000" cy="0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D01BC30F-AEF5-794D-1E3F-4776C570CFDE}"/>
              </a:ext>
            </a:extLst>
          </p:cNvPr>
          <p:cNvSpPr/>
          <p:nvPr/>
        </p:nvSpPr>
        <p:spPr>
          <a:xfrm>
            <a:off x="10037762" y="3657600"/>
            <a:ext cx="1538288" cy="5778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Inference</a:t>
            </a:r>
            <a:endParaRPr lang="en-IL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133BC14-9000-B130-3F31-5ECC4DF29703}"/>
              </a:ext>
            </a:extLst>
          </p:cNvPr>
          <p:cNvCxnSpPr>
            <a:cxnSpLocks/>
            <a:stCxn id="71" idx="6"/>
            <a:endCxn id="75" idx="2"/>
          </p:cNvCxnSpPr>
          <p:nvPr/>
        </p:nvCxnSpPr>
        <p:spPr>
          <a:xfrm>
            <a:off x="9359900" y="3946525"/>
            <a:ext cx="677862" cy="0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01BA31C-F4C3-EBE7-425C-27C63850F232}"/>
              </a:ext>
            </a:extLst>
          </p:cNvPr>
          <p:cNvCxnSpPr>
            <a:cxnSpLocks/>
            <a:stCxn id="71" idx="0"/>
            <a:endCxn id="5" idx="0"/>
          </p:cNvCxnSpPr>
          <p:nvPr/>
        </p:nvCxnSpPr>
        <p:spPr>
          <a:xfrm rot="16200000" flipV="1">
            <a:off x="6019403" y="1086247"/>
            <a:ext cx="12700" cy="5142706"/>
          </a:xfrm>
          <a:prstGeom prst="bentConnector3">
            <a:avLst>
              <a:gd name="adj1" fmla="val 14018181"/>
            </a:avLst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68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3" grpId="0" animBg="1"/>
      <p:bldP spid="6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377C26-B6EA-673D-FF8A-B1B811879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Diagnostics</a:t>
            </a:r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719CA8-C0B1-D43D-7AC6-6861A3DED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Did we succeed in sampling the posterior distribution?</a:t>
            </a:r>
          </a:p>
          <a:p>
            <a:pPr lvl="1"/>
            <a:r>
              <a:rPr lang="en-US" dirty="0"/>
              <a:t>Not assessing:</a:t>
            </a:r>
          </a:p>
          <a:p>
            <a:pPr lvl="2"/>
            <a:r>
              <a:rPr lang="en-US" dirty="0"/>
              <a:t>The model</a:t>
            </a:r>
          </a:p>
          <a:p>
            <a:pPr lvl="2"/>
            <a:r>
              <a:rPr lang="en-US" dirty="0"/>
              <a:t>The fit</a:t>
            </a:r>
          </a:p>
          <a:p>
            <a:pPr lvl="2"/>
            <a:r>
              <a:rPr lang="en-US" dirty="0"/>
              <a:t>The interpretation</a:t>
            </a:r>
          </a:p>
          <a:p>
            <a:pPr lvl="1"/>
            <a:r>
              <a:rPr lang="en-US" dirty="0"/>
              <a:t>Only asking</a:t>
            </a:r>
          </a:p>
          <a:p>
            <a:pPr lvl="2"/>
            <a:r>
              <a:rPr lang="en-US" dirty="0"/>
              <a:t>If the sampling algorithm worked</a:t>
            </a:r>
          </a:p>
          <a:p>
            <a:r>
              <a:rPr lang="en-US" dirty="0"/>
              <a:t>Two major criteria</a:t>
            </a:r>
          </a:p>
          <a:p>
            <a:pPr lvl="1"/>
            <a:r>
              <a:rPr lang="en-US" dirty="0"/>
              <a:t>Mixing of chains</a:t>
            </a:r>
          </a:p>
          <a:p>
            <a:pPr lvl="1"/>
            <a:r>
              <a:rPr lang="en-US" dirty="0"/>
              <a:t>Independence of samples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687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5CDA2-C13A-9081-F852-E85D7414F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EE1B-1EF3-DE2D-2777-A4BE582F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5417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Bayesian workflow</a:t>
            </a:r>
            <a:endParaRPr lang="en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4DC64D-45B5-2E26-04C7-B8AB1FB97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9819"/>
          </a:xfrm>
        </p:spPr>
        <p:txBody>
          <a:bodyPr>
            <a:normAutofit fontScale="5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Bayesian workflow guides data analysis from start to finish.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step influences modeling decisions and inference.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step has its own tools 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D11B4C-8E6C-5F52-8A3A-A52B3523A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80" y="3155614"/>
            <a:ext cx="9734663" cy="341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03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6ADD0-3839-6C15-5330-19F0A35CA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Centered and non-centered models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58C3E-87A6-24B1-F0B9-531F60AAF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3855"/>
            <a:ext cx="10515600" cy="4465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common modeling choice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52A499-E197-FD5C-75E8-026DF58CF213}"/>
              </a:ext>
            </a:extLst>
          </p:cNvPr>
          <p:cNvSpPr txBox="1"/>
          <p:nvPr/>
        </p:nvSpPr>
        <p:spPr>
          <a:xfrm>
            <a:off x="277091" y="2252051"/>
            <a:ext cx="47474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{"</a:t>
            </a:r>
            <a:r>
              <a:rPr lang="en-US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4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)}</a:t>
            </a:r>
            <a:endParaRPr 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model_cm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HalfNormal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en-US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')</a:t>
            </a:r>
            <a:endParaRPr 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18A97-7FCF-4454-EF40-EE519E9DA647}"/>
              </a:ext>
            </a:extLst>
          </p:cNvPr>
          <p:cNvSpPr txBox="1"/>
          <p:nvPr/>
        </p:nvSpPr>
        <p:spPr>
          <a:xfrm>
            <a:off x="5200073" y="2132281"/>
            <a:ext cx="671483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{"</a:t>
            </a:r>
            <a:r>
              <a:rPr lang="en-US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":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4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arange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)}</a:t>
            </a:r>
            <a:endParaRPr 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B69C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model_ncm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HalfNormal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>
              <a:buNone/>
            </a:pPr>
            <a:b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b_offset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sz="1400" b="0" dirty="0" err="1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b_offset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mu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sigma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en-US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')</a:t>
            </a:r>
            <a:endParaRPr 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pm</a:t>
            </a:r>
            <a:r>
              <a:rPr lang="en-US" sz="14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Deterministic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',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5D27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b_offset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dims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en-US" sz="1400" b="0" dirty="0">
                <a:solidFill>
                  <a:srgbClr val="448C27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14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')</a:t>
            </a:r>
            <a:endParaRPr lang="en-US" sz="14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52B214-428A-39DA-611D-60966FBBA2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8554" y="4126759"/>
            <a:ext cx="1609728" cy="2275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908A38-6A7F-575A-2288-2C84936483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3656" y="4033221"/>
            <a:ext cx="2584631" cy="2474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752B77-738B-CBB8-70CB-BCC88AE09BA8}"/>
              </a:ext>
            </a:extLst>
          </p:cNvPr>
          <p:cNvSpPr txBox="1"/>
          <p:nvPr/>
        </p:nvSpPr>
        <p:spPr>
          <a:xfrm>
            <a:off x="277091" y="1889612"/>
            <a:ext cx="1907510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/>
              <a:t>Centered Model</a:t>
            </a:r>
            <a:endParaRPr lang="he-IL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806902-06E7-A877-10E9-D70304F4C44D}"/>
              </a:ext>
            </a:extLst>
          </p:cNvPr>
          <p:cNvSpPr txBox="1"/>
          <p:nvPr/>
        </p:nvSpPr>
        <p:spPr>
          <a:xfrm>
            <a:off x="5200073" y="1770375"/>
            <a:ext cx="2430089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b="1" dirty="0"/>
              <a:t>Non-Centered Model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3382564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close are the chains?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Important for:</a:t>
            </a:r>
          </a:p>
          <a:p>
            <a:pPr lvl="1"/>
            <a:r>
              <a:rPr lang="en-US"/>
              <a:t>Exploring posterior</a:t>
            </a:r>
          </a:p>
          <a:p>
            <a:pPr lvl="1"/>
            <a:r>
              <a:rPr lang="en-US"/>
              <a:t>Convergence diagnostics</a:t>
            </a:r>
          </a:p>
          <a:p>
            <a:pPr lvl="1"/>
            <a:r>
              <a:rPr lang="en-US"/>
              <a:t>Parallelization</a:t>
            </a:r>
          </a:p>
          <a:p>
            <a:r>
              <a:rPr lang="en-US"/>
              <a:t>Each one will have a different starting point</a:t>
            </a:r>
          </a:p>
          <a:p>
            <a:r>
              <a:rPr lang="en-US"/>
              <a:t>Starting points should be “reasonable”</a:t>
            </a:r>
          </a:p>
          <a:p>
            <a:pPr lvl="1"/>
            <a:r>
              <a:rPr lang="en-US"/>
              <a:t>Otherwise convergence can take a long time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978" y="1371600"/>
            <a:ext cx="4232365" cy="423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06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B388A-AA0D-95CA-6A1B-E0371509E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7057"/>
          </a:xfrm>
        </p:spPr>
        <p:txBody>
          <a:bodyPr/>
          <a:lstStyle/>
          <a:p>
            <a:r>
              <a:rPr lang="en-US" dirty="0"/>
              <a:t>Good and bad trace plots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DBBBF-73C8-53AE-16A4-EE25AE5D9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45" y="1096138"/>
            <a:ext cx="10515600" cy="511848"/>
          </a:xfrm>
        </p:spPr>
        <p:txBody>
          <a:bodyPr>
            <a:normAutofit/>
          </a:bodyPr>
          <a:lstStyle/>
          <a:p>
            <a:r>
              <a:rPr lang="en-US" sz="2000" dirty="0"/>
              <a:t>BAP Figure 10.7 and 10.8</a:t>
            </a:r>
            <a:endParaRPr lang="en-IL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74B0F-C311-37EE-96F7-FFF0470EB4AE}"/>
              </a:ext>
            </a:extLst>
          </p:cNvPr>
          <p:cNvSpPr txBox="1"/>
          <p:nvPr/>
        </p:nvSpPr>
        <p:spPr>
          <a:xfrm>
            <a:off x="442061" y="2585754"/>
            <a:ext cx="2597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“Stuck” sampling</a:t>
            </a:r>
          </a:p>
          <a:p>
            <a:r>
              <a:rPr lang="en-US" sz="2400" dirty="0"/>
              <a:t>- Lack of overlap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D74D72-CCF0-A351-7657-82A7B82C974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5954" y="1936941"/>
            <a:ext cx="7353582" cy="2497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89E811-120E-BCEB-8E4C-E4CCF80E2A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5954" y="4359044"/>
            <a:ext cx="7353582" cy="2497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AC49D7-A14E-65BB-1F08-E53A6D6022D3}"/>
              </a:ext>
            </a:extLst>
          </p:cNvPr>
          <p:cNvSpPr txBox="1"/>
          <p:nvPr/>
        </p:nvSpPr>
        <p:spPr>
          <a:xfrm>
            <a:off x="1526309" y="1419761"/>
            <a:ext cx="9827491" cy="451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az</a:t>
            </a:r>
            <a:r>
              <a:rPr lang="en-US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plot_trace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idata_cm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var_names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divergences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'top'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chain_prop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"ls"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"-"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get_figure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suptitle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model_c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fontsize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58778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Measuring if the chains are mixed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9"/>
                <a:ext cx="4648200" cy="1937414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US" dirty="0"/>
                  <a:t>: Shrink factor</a:t>
                </a:r>
              </a:p>
              <a:p>
                <a:pPr lvl="1"/>
                <a:r>
                  <a:rPr lang="en-US" dirty="0"/>
                  <a:t>Ratio of chain distance to chain variance</a:t>
                </a:r>
              </a:p>
              <a:p>
                <a:r>
                  <a:rPr lang="en-US" dirty="0"/>
                  <a:t>Prefer values less than 1.1</a:t>
                </a:r>
              </a:p>
              <a:p>
                <a:r>
                  <a:rPr lang="en-US" dirty="0"/>
                  <a:t>Figure shows artificial data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9"/>
                <a:ext cx="4648200" cy="1937414"/>
              </a:xfrm>
              <a:blipFill>
                <a:blip r:embed="rId2"/>
                <a:stretch>
                  <a:fillRect l="-2100" t="-5975" b="-691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AC0D25D-DCC9-FD40-00C8-9A0D32324132}"/>
              </a:ext>
            </a:extLst>
          </p:cNvPr>
          <p:cNvSpPr txBox="1"/>
          <p:nvPr/>
        </p:nvSpPr>
        <p:spPr>
          <a:xfrm>
            <a:off x="6017342" y="199767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rhat</a:t>
            </a:r>
            <a:r>
              <a:rPr lang="en-US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az</a:t>
            </a:r>
            <a:r>
              <a:rPr lang="en-US" sz="16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1" dirty="0" err="1">
                <a:solidFill>
                  <a:srgbClr val="AA3731"/>
                </a:solidFill>
                <a:effectLst/>
                <a:latin typeface="Consolas" panose="020B0609020204030204" pitchFamily="49" charset="0"/>
              </a:rPr>
              <a:t>rhat</a:t>
            </a:r>
            <a:r>
              <a:rPr lang="en-US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idata</a:t>
            </a:r>
            <a:r>
              <a:rPr lang="en-US" sz="1600" b="0" dirty="0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6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rgbClr val="7A3E9D"/>
                </a:solidFill>
                <a:effectLst/>
                <a:latin typeface="Consolas" panose="020B0609020204030204" pitchFamily="49" charset="0"/>
              </a:rPr>
              <a:t>rhat</a:t>
            </a:r>
            <a:r>
              <a:rPr lang="en-US" sz="16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x</a:t>
            </a:r>
            <a:r>
              <a:rPr lang="en-US" sz="1600" b="0" dirty="0" err="1">
                <a:solidFill>
                  <a:srgbClr val="77777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values</a:t>
            </a:r>
            <a:endParaRPr lang="en-US" sz="16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440541-A105-4F13-0334-55A758C6E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026" y="2929124"/>
            <a:ext cx="5980763" cy="356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99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2A6CB-2B08-9DBA-1F59-D63FB6E4B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0E97-9F8B-C3FB-E13A-25C4764F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Measuring if the chains are mixed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29E2C2-E452-FA51-E223-935BBC477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6865824" cy="1514628"/>
          </a:xfrm>
        </p:spPr>
        <p:txBody>
          <a:bodyPr>
            <a:normAutofit/>
          </a:bodyPr>
          <a:lstStyle/>
          <a:p>
            <a:r>
              <a:rPr lang="en-US" dirty="0"/>
              <a:t>Graphed from beginning of sampling</a:t>
            </a:r>
          </a:p>
          <a:p>
            <a:pPr lvl="1"/>
            <a:r>
              <a:rPr lang="en-US" dirty="0"/>
              <a:t>So stabilizes over time</a:t>
            </a:r>
          </a:p>
          <a:p>
            <a:r>
              <a:rPr lang="en-US" dirty="0"/>
              <a:t>Comparing differences in sampling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3DA94-B226-7F15-C6A7-8A6FDDF5461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2982" y="3843596"/>
            <a:ext cx="5329082" cy="2702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168ACF-9285-95CD-6BC3-447EA5BEA5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843596"/>
            <a:ext cx="5278447" cy="267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89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8668B-BC44-E8F5-5EEC-3CC950ADE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Autocorrelation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8ACDB-E87C-62AA-FFCC-DA51C5AED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173"/>
            <a:ext cx="10515600" cy="1081027"/>
          </a:xfrm>
        </p:spPr>
        <p:txBody>
          <a:bodyPr>
            <a:normAutofit/>
          </a:bodyPr>
          <a:lstStyle/>
          <a:p>
            <a:r>
              <a:rPr lang="en-US"/>
              <a:t>How much can you predict this sample from the previous samples?</a:t>
            </a:r>
          </a:p>
          <a:p>
            <a:r>
              <a:rPr lang="en-US"/>
              <a:t>How far away do you have to get to a truly independent sample</a:t>
            </a:r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DE565C-38F0-D342-C488-63EF5670077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543" y="4091070"/>
            <a:ext cx="4835654" cy="2463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BDF473-13D3-C04C-BF6E-90C4D45741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5269" y="4106468"/>
            <a:ext cx="4775198" cy="2432714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6B02EE1-51FA-2EA1-D634-425214CE46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651955"/>
              </p:ext>
            </p:extLst>
          </p:nvPr>
        </p:nvGraphicFramePr>
        <p:xfrm>
          <a:off x="3940953" y="2616200"/>
          <a:ext cx="2948609" cy="1137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7680" imgH="685800" progId="Equation.DSMT4">
                  <p:embed/>
                </p:oleObj>
              </mc:Choice>
              <mc:Fallback>
                <p:oleObj name="Equation" r:id="rId4" imgW="1777680" imgH="685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40953" y="2616200"/>
                        <a:ext cx="2948609" cy="1137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32343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F1689-06AB-11C8-CD84-D3E1DD057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73" y="120649"/>
            <a:ext cx="10515600" cy="995363"/>
          </a:xfrm>
        </p:spPr>
        <p:txBody>
          <a:bodyPr/>
          <a:lstStyle/>
          <a:p>
            <a:r>
              <a:rPr lang="en-US" dirty="0"/>
              <a:t>Effective sample size (ESS)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1AE130-644D-CC6F-E260-FDE65E0BD9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7073" y="1004575"/>
                <a:ext cx="10515600" cy="14192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MCMC samples</a:t>
                </a:r>
              </a:p>
              <a:p>
                <a:pPr lvl="1"/>
                <a:r>
                  <a:rPr lang="en-US" dirty="0"/>
                  <a:t>Corrected for autocorrelation</a:t>
                </a:r>
              </a:p>
              <a:p>
                <a:pPr lvl="1"/>
                <a:r>
                  <a:rPr lang="en-US" dirty="0"/>
                  <a:t>Might be larger than N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0" dirty="0"/>
                  <a:t> for many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ρ</m:t>
                    </m:r>
                  </m:oMath>
                </a14:m>
                <a:endParaRPr lang="en-US" b="0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1AE130-644D-CC6F-E260-FDE65E0BD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7073" y="1004575"/>
                <a:ext cx="10515600" cy="1419225"/>
              </a:xfrm>
              <a:blipFill>
                <a:blip r:embed="rId2"/>
                <a:stretch>
                  <a:fillRect l="-1043" t="-729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7EA12EA-6573-442D-DF63-6C8DCC8562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813832"/>
              </p:ext>
            </p:extLst>
          </p:nvPr>
        </p:nvGraphicFramePr>
        <p:xfrm>
          <a:off x="7934325" y="1004888"/>
          <a:ext cx="2751138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18960" imgH="482400" progId="Equation.DSMT4">
                  <p:embed/>
                </p:oleObj>
              </mc:Choice>
              <mc:Fallback>
                <p:oleObj name="Equation" r:id="rId3" imgW="1218960" imgH="4824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7EA12EA-6573-442D-DF63-6C8DCC8562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34325" y="1004888"/>
                        <a:ext cx="2751138" cy="108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F687863-ACB9-ABAE-BEEC-47A15196DDA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618" y="4217504"/>
            <a:ext cx="6011517" cy="1898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03983-DC67-2895-EC9F-9EAD17350DD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8300" y="4229647"/>
            <a:ext cx="5253417" cy="18740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C907EF-6438-0347-E363-F6BDD84225FE}"/>
              </a:ext>
            </a:extLst>
          </p:cNvPr>
          <p:cNvSpPr/>
          <p:nvPr/>
        </p:nvSpPr>
        <p:spPr>
          <a:xfrm>
            <a:off x="2688909" y="4950755"/>
            <a:ext cx="1431235" cy="115293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289497-6DAB-6DD5-05DC-096389C54CCE}"/>
              </a:ext>
            </a:extLst>
          </p:cNvPr>
          <p:cNvSpPr/>
          <p:nvPr/>
        </p:nvSpPr>
        <p:spPr>
          <a:xfrm>
            <a:off x="8890711" y="4944119"/>
            <a:ext cx="1431235" cy="115293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595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EA4E-BEF9-B22C-D929-921771E8F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Monte </a:t>
            </a:r>
            <a:r>
              <a:rPr lang="en-US" dirty="0" err="1"/>
              <a:t>carlo</a:t>
            </a:r>
            <a:r>
              <a:rPr lang="en-US" dirty="0"/>
              <a:t> standard error (MCSE)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2E4264-1E29-4913-B621-6AAA866CF6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08800" cy="2143125"/>
              </a:xfrm>
            </p:spPr>
            <p:txBody>
              <a:bodyPr/>
              <a:lstStyle/>
              <a:p>
                <a:r>
                  <a:rPr lang="en-US"/>
                  <a:t>Estimate from central limit theorem</a:t>
                </a:r>
              </a:p>
              <a:p>
                <a:pPr lvl="1"/>
                <a:r>
                  <a:rPr lang="en-US"/>
                  <a:t>Width of the distribution divided by square root of sample size</a:t>
                </a:r>
              </a:p>
              <a:p>
                <a:pPr lvl="2"/>
                <a:r>
                  <a:rPr lang="en-US"/>
                  <a:t>Width is the width of the posterior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</m:oMath>
                </a14:m>
                <a:r>
                  <a:rPr lang="en-US" b="0"/>
                  <a:t> is the effective sample size</a:t>
                </a:r>
              </a:p>
              <a:p>
                <a:pPr lvl="2"/>
                <a:endParaRPr lang="en-IL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2E4264-1E29-4913-B621-6AAA866CF6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08800" cy="2143125"/>
              </a:xfrm>
              <a:blipFill>
                <a:blip r:embed="rId2"/>
                <a:stretch>
                  <a:fillRect l="-1589" t="-4545" r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BEC6335-220F-3993-DF82-14A3B55497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43863" y="1474788"/>
          <a:ext cx="2747576" cy="1268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90360" imgH="457200" progId="Equation.DSMT4">
                  <p:embed/>
                </p:oleObj>
              </mc:Choice>
              <mc:Fallback>
                <p:oleObj name="Equation" r:id="rId3" imgW="990360" imgH="4572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BEC6335-220F-3993-DF82-14A3B55497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43863" y="1474788"/>
                        <a:ext cx="2747576" cy="1268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B21EE57-F2C4-ACF1-E4D4-6CCED491EF4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57" y="4217504"/>
            <a:ext cx="6018640" cy="1898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3A6550-F1B2-3909-A74C-6A06ECAD15F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8300" y="4229647"/>
            <a:ext cx="5253417" cy="187408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836A4E-A380-B03C-C207-52A225A10148}"/>
              </a:ext>
            </a:extLst>
          </p:cNvPr>
          <p:cNvSpPr/>
          <p:nvPr/>
        </p:nvSpPr>
        <p:spPr>
          <a:xfrm>
            <a:off x="838200" y="4948820"/>
            <a:ext cx="1765852" cy="115293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5846B1-065F-4D85-5E40-51876A145DC0}"/>
              </a:ext>
            </a:extLst>
          </p:cNvPr>
          <p:cNvSpPr/>
          <p:nvPr/>
        </p:nvSpPr>
        <p:spPr>
          <a:xfrm>
            <a:off x="7337241" y="4948820"/>
            <a:ext cx="1581335" cy="115293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7596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8564A-3C20-6B18-9247-D66D982F9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Diagnostics summary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31FE9-7AD5-2CB2-CB84-ED8FA3CFD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First look</a:t>
            </a:r>
          </a:p>
          <a:p>
            <a:pPr lvl="1"/>
            <a:r>
              <a:rPr lang="en-US" dirty="0"/>
              <a:t>Trace plot</a:t>
            </a:r>
          </a:p>
          <a:p>
            <a:pPr lvl="1"/>
            <a:r>
              <a:rPr lang="en-US" dirty="0"/>
              <a:t>Look for:</a:t>
            </a:r>
          </a:p>
          <a:p>
            <a:pPr lvl="2"/>
            <a:r>
              <a:rPr lang="en-US" dirty="0"/>
              <a:t>Chain overlap</a:t>
            </a:r>
          </a:p>
          <a:p>
            <a:pPr lvl="2"/>
            <a:r>
              <a:rPr lang="en-US" dirty="0"/>
              <a:t>Consistent pattern of noise</a:t>
            </a:r>
          </a:p>
          <a:p>
            <a:pPr lvl="2"/>
            <a:r>
              <a:rPr lang="en-US" dirty="0"/>
              <a:t>Similar posteriors</a:t>
            </a:r>
          </a:p>
          <a:p>
            <a:r>
              <a:rPr lang="en-US" dirty="0" err="1"/>
              <a:t>Rhat</a:t>
            </a:r>
            <a:endParaRPr lang="en-US" dirty="0"/>
          </a:p>
          <a:p>
            <a:pPr lvl="1"/>
            <a:r>
              <a:rPr lang="en-US" dirty="0"/>
              <a:t>Measures overlap of chains</a:t>
            </a:r>
          </a:p>
          <a:p>
            <a:pPr lvl="1"/>
            <a:r>
              <a:rPr lang="en-US" dirty="0"/>
              <a:t>Should be less than 1.1</a:t>
            </a:r>
          </a:p>
          <a:p>
            <a:r>
              <a:rPr lang="en-US" dirty="0"/>
              <a:t>ESS</a:t>
            </a:r>
          </a:p>
          <a:p>
            <a:pPr lvl="1"/>
            <a:r>
              <a:rPr lang="en-US" dirty="0"/>
              <a:t>Measures within chain correlation</a:t>
            </a:r>
          </a:p>
          <a:p>
            <a:pPr lvl="1"/>
            <a:r>
              <a:rPr lang="en-US" dirty="0"/>
              <a:t>Gives information about how much information there is</a:t>
            </a:r>
          </a:p>
          <a:p>
            <a:pPr lvl="1"/>
            <a:r>
              <a:rPr lang="en-US" dirty="0"/>
              <a:t>Should be more than 500</a:t>
            </a:r>
          </a:p>
          <a:p>
            <a:r>
              <a:rPr lang="en-US" dirty="0"/>
              <a:t>MCSE</a:t>
            </a:r>
          </a:p>
          <a:p>
            <a:pPr lvl="1"/>
            <a:r>
              <a:rPr lang="en-US" dirty="0"/>
              <a:t>How well are we measuring the parameter</a:t>
            </a:r>
          </a:p>
          <a:p>
            <a:pPr lvl="1"/>
            <a:r>
              <a:rPr lang="en-US" dirty="0"/>
              <a:t>Should be less than 1-2%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7943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BDF0D-6C29-012C-2A75-90B0E31E3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Diagnostics: what to do?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FA549-D81C-8C0B-F911-88221AC78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yourself</a:t>
            </a:r>
          </a:p>
          <a:p>
            <a:r>
              <a:rPr lang="en-US" dirty="0"/>
              <a:t>Increase number of samples</a:t>
            </a:r>
          </a:p>
          <a:p>
            <a:r>
              <a:rPr lang="en-US" dirty="0"/>
              <a:t>Increase number of tuning samples</a:t>
            </a:r>
          </a:p>
          <a:p>
            <a:r>
              <a:rPr lang="en-US" dirty="0"/>
              <a:t>Pick better initial points</a:t>
            </a:r>
          </a:p>
          <a:p>
            <a:pPr lvl="1"/>
            <a:r>
              <a:rPr lang="en-US" dirty="0"/>
              <a:t>We won’t cover this</a:t>
            </a:r>
          </a:p>
          <a:p>
            <a:r>
              <a:rPr lang="en-US" dirty="0"/>
              <a:t>Change the model</a:t>
            </a:r>
          </a:p>
          <a:p>
            <a:pPr lvl="1"/>
            <a:r>
              <a:rPr lang="en-US" dirty="0"/>
              <a:t>Try a simpler model first</a:t>
            </a:r>
          </a:p>
          <a:p>
            <a:pPr lvl="1"/>
            <a:r>
              <a:rPr lang="en-US" dirty="0"/>
              <a:t>Change the priors</a:t>
            </a:r>
          </a:p>
          <a:p>
            <a:pPr lvl="1"/>
            <a:r>
              <a:rPr lang="en-US" dirty="0"/>
              <a:t>Change the parameters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57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F8360-1187-AB3F-8E1B-22F658FA6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A59B-E364-E741-CFBD-3DAED845B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</a:t>
            </a:r>
            <a:endParaRPr lang="en-GB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35F5A3B-CC4A-88BC-24D0-B7025174E1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608214"/>
              </p:ext>
            </p:extLst>
          </p:nvPr>
        </p:nvGraphicFramePr>
        <p:xfrm>
          <a:off x="6310232" y="5174528"/>
          <a:ext cx="5424491" cy="1068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71800" imgH="583920" progId="Equation.DSMT4">
                  <p:embed/>
                </p:oleObj>
              </mc:Choice>
              <mc:Fallback>
                <p:oleObj name="Equation" r:id="rId2" imgW="2971800" imgH="58392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35F5A3B-CC4A-88BC-24D0-B7025174E1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0232" y="5174528"/>
                        <a:ext cx="5424491" cy="1068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65BB742-817F-8B14-BD56-742C89FBE6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235" r="25904" b="9101"/>
          <a:stretch/>
        </p:blipFill>
        <p:spPr>
          <a:xfrm>
            <a:off x="5633773" y="1690688"/>
            <a:ext cx="3650794" cy="317176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61A7830-99E1-A7A6-90AA-5773B83FD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2226" y="1918310"/>
            <a:ext cx="1695450" cy="4324350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F33B63D-BDC9-E13A-3E85-CBEA7D1560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4156148"/>
              </p:ext>
            </p:extLst>
          </p:nvPr>
        </p:nvGraphicFramePr>
        <p:xfrm>
          <a:off x="530946" y="2882106"/>
          <a:ext cx="2376487" cy="109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76177" imgH="1092999" progId="Equation.DSMT4">
                  <p:embed/>
                </p:oleObj>
              </mc:Choice>
              <mc:Fallback>
                <p:oleObj name="Equation" r:id="rId7" imgW="2376177" imgH="1092999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0946" y="2882106"/>
                        <a:ext cx="2376487" cy="1093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80204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8ABB6-47B4-1DBC-88D8-192C08E27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CD31-A745-1C76-9943-E2C7ED748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Bayesian workflow</a:t>
            </a:r>
            <a:endParaRPr lang="en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DE906A6-4DEE-F569-2FE3-A8236A85C953}"/>
              </a:ext>
            </a:extLst>
          </p:cNvPr>
          <p:cNvSpPr/>
          <p:nvPr/>
        </p:nvSpPr>
        <p:spPr>
          <a:xfrm>
            <a:off x="387350" y="3657600"/>
            <a:ext cx="1333500" cy="5778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en-I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D660075-E08F-5A45-D2EE-9D90CB8A2E8C}"/>
              </a:ext>
            </a:extLst>
          </p:cNvPr>
          <p:cNvSpPr/>
          <p:nvPr/>
        </p:nvSpPr>
        <p:spPr>
          <a:xfrm>
            <a:off x="2781300" y="3657600"/>
            <a:ext cx="1333500" cy="5778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en-IL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3F0B50-8E6C-67AD-D340-9B140D2CD363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1720850" y="3946525"/>
            <a:ext cx="1060450" cy="0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5AFCAF4-59D9-B5C0-8192-8365DBB9352E}"/>
              </a:ext>
            </a:extLst>
          </p:cNvPr>
          <p:cNvSpPr/>
          <p:nvPr/>
        </p:nvSpPr>
        <p:spPr>
          <a:xfrm>
            <a:off x="2606675" y="4835127"/>
            <a:ext cx="1682750" cy="9398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Prior predictive sampling</a:t>
            </a:r>
            <a:endParaRPr lang="en-IL" sz="16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35450E-5CF9-4C8A-C66E-9E9DFF789F9D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>
            <a:off x="3448050" y="4235450"/>
            <a:ext cx="0" cy="599677"/>
          </a:xfrm>
          <a:prstGeom prst="straightConnector1">
            <a:avLst/>
          </a:prstGeom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0FE85F4-7F11-7BED-9D39-24B9D0D176FB}"/>
              </a:ext>
            </a:extLst>
          </p:cNvPr>
          <p:cNvCxnSpPr>
            <a:cxnSpLocks/>
            <a:stCxn id="8" idx="2"/>
            <a:endCxn id="5" idx="3"/>
          </p:cNvCxnSpPr>
          <p:nvPr/>
        </p:nvCxnSpPr>
        <p:spPr>
          <a:xfrm rot="10800000" flipH="1">
            <a:off x="2606675" y="4150827"/>
            <a:ext cx="369912" cy="1154201"/>
          </a:xfrm>
          <a:prstGeom prst="bentConnector4">
            <a:avLst>
              <a:gd name="adj1" fmla="val -61798"/>
              <a:gd name="adj2" fmla="val 66690"/>
            </a:avLst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DDECCD9-ED0B-13EF-72B2-9C42ED4C0A4B}"/>
              </a:ext>
            </a:extLst>
          </p:cNvPr>
          <p:cNvSpPr/>
          <p:nvPr/>
        </p:nvSpPr>
        <p:spPr>
          <a:xfrm>
            <a:off x="5599112" y="3657600"/>
            <a:ext cx="1333500" cy="5778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Sample</a:t>
            </a:r>
            <a:endParaRPr lang="en-IL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D9F504C-13B9-8A0E-01BD-740F04BBE02E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4114800" y="3946525"/>
            <a:ext cx="1484312" cy="0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7C83D85A-FDF8-76C3-652E-3E18C291A6E3}"/>
              </a:ext>
            </a:extLst>
          </p:cNvPr>
          <p:cNvSpPr/>
          <p:nvPr/>
        </p:nvSpPr>
        <p:spPr>
          <a:xfrm>
            <a:off x="5424487" y="2204244"/>
            <a:ext cx="1682750" cy="9398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Diagnostics</a:t>
            </a:r>
            <a:endParaRPr lang="en-IL" sz="16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C0173E3-898E-2DB5-D686-3D5F6940FC64}"/>
              </a:ext>
            </a:extLst>
          </p:cNvPr>
          <p:cNvCxnSpPr>
            <a:cxnSpLocks/>
            <a:stCxn id="14" idx="0"/>
            <a:endCxn id="33" idx="4"/>
          </p:cNvCxnSpPr>
          <p:nvPr/>
        </p:nvCxnSpPr>
        <p:spPr>
          <a:xfrm flipV="1">
            <a:off x="6265862" y="3144044"/>
            <a:ext cx="0" cy="513556"/>
          </a:xfrm>
          <a:prstGeom prst="straightConnector1">
            <a:avLst/>
          </a:prstGeom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1D15CCD-2FDF-3B3C-C0A9-014D6FDAA687}"/>
              </a:ext>
            </a:extLst>
          </p:cNvPr>
          <p:cNvCxnSpPr>
            <a:cxnSpLocks/>
            <a:stCxn id="33" idx="2"/>
            <a:endCxn id="14" idx="1"/>
          </p:cNvCxnSpPr>
          <p:nvPr/>
        </p:nvCxnSpPr>
        <p:spPr>
          <a:xfrm rot="10800000" flipH="1" flipV="1">
            <a:off x="5424487" y="2674144"/>
            <a:ext cx="369912" cy="1068080"/>
          </a:xfrm>
          <a:prstGeom prst="bentConnector4">
            <a:avLst>
              <a:gd name="adj1" fmla="val -61798"/>
              <a:gd name="adj2" fmla="val 68036"/>
            </a:avLst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53DBB763-987A-0464-5A67-966E67B4AACF}"/>
              </a:ext>
            </a:extLst>
          </p:cNvPr>
          <p:cNvCxnSpPr>
            <a:cxnSpLocks/>
            <a:stCxn id="33" idx="2"/>
            <a:endCxn id="5" idx="7"/>
          </p:cNvCxnSpPr>
          <p:nvPr/>
        </p:nvCxnSpPr>
        <p:spPr>
          <a:xfrm rot="10800000" flipV="1">
            <a:off x="3919513" y="2674144"/>
            <a:ext cx="1504974" cy="1068080"/>
          </a:xfrm>
          <a:prstGeom prst="bentConnector2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B33F4F7A-A88F-93BE-E593-8396413469F8}"/>
              </a:ext>
            </a:extLst>
          </p:cNvPr>
          <p:cNvSpPr/>
          <p:nvPr/>
        </p:nvSpPr>
        <p:spPr>
          <a:xfrm>
            <a:off x="5424487" y="4682727"/>
            <a:ext cx="1682750" cy="9398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Posterior predictive sampling</a:t>
            </a:r>
            <a:endParaRPr lang="en-IL" sz="1600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D538110-4754-1FB7-28AF-C1B5C5F654C7}"/>
              </a:ext>
            </a:extLst>
          </p:cNvPr>
          <p:cNvCxnSpPr>
            <a:cxnSpLocks/>
            <a:stCxn id="14" idx="4"/>
            <a:endCxn id="61" idx="0"/>
          </p:cNvCxnSpPr>
          <p:nvPr/>
        </p:nvCxnSpPr>
        <p:spPr>
          <a:xfrm>
            <a:off x="6265862" y="4235450"/>
            <a:ext cx="0" cy="447277"/>
          </a:xfrm>
          <a:prstGeom prst="straightConnector1">
            <a:avLst/>
          </a:prstGeom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452C5B75-253B-D13B-B25F-F3274787504A}"/>
              </a:ext>
            </a:extLst>
          </p:cNvPr>
          <p:cNvCxnSpPr>
            <a:cxnSpLocks/>
            <a:stCxn id="61" idx="1"/>
            <a:endCxn id="5" idx="5"/>
          </p:cNvCxnSpPr>
          <p:nvPr/>
        </p:nvCxnSpPr>
        <p:spPr>
          <a:xfrm rot="16200000" flipV="1">
            <a:off x="4460451" y="3609888"/>
            <a:ext cx="669532" cy="175140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D3D60EB7-5289-AA54-A818-CEE4F7CD50F5}"/>
              </a:ext>
            </a:extLst>
          </p:cNvPr>
          <p:cNvSpPr/>
          <p:nvPr/>
        </p:nvSpPr>
        <p:spPr>
          <a:xfrm>
            <a:off x="7821612" y="3657600"/>
            <a:ext cx="1538288" cy="5778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Posterior</a:t>
            </a:r>
            <a:endParaRPr lang="en-IL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8162E2C-1B14-35AE-C199-5D3D3F0868F3}"/>
              </a:ext>
            </a:extLst>
          </p:cNvPr>
          <p:cNvCxnSpPr>
            <a:cxnSpLocks/>
            <a:stCxn id="14" idx="6"/>
            <a:endCxn id="71" idx="2"/>
          </p:cNvCxnSpPr>
          <p:nvPr/>
        </p:nvCxnSpPr>
        <p:spPr>
          <a:xfrm>
            <a:off x="6932612" y="3946525"/>
            <a:ext cx="889000" cy="0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BB935617-D32E-384C-07AA-119CEF406205}"/>
              </a:ext>
            </a:extLst>
          </p:cNvPr>
          <p:cNvSpPr/>
          <p:nvPr/>
        </p:nvSpPr>
        <p:spPr>
          <a:xfrm>
            <a:off x="10037762" y="3657600"/>
            <a:ext cx="1538288" cy="5778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Inference</a:t>
            </a:r>
            <a:endParaRPr lang="en-IL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9960D29-0565-71C4-E2BF-CCB715CD441B}"/>
              </a:ext>
            </a:extLst>
          </p:cNvPr>
          <p:cNvCxnSpPr>
            <a:cxnSpLocks/>
            <a:stCxn id="71" idx="6"/>
            <a:endCxn id="75" idx="2"/>
          </p:cNvCxnSpPr>
          <p:nvPr/>
        </p:nvCxnSpPr>
        <p:spPr>
          <a:xfrm>
            <a:off x="9359900" y="3946525"/>
            <a:ext cx="677862" cy="0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F4A5430-0426-0EC4-B858-D92A70EFAD28}"/>
              </a:ext>
            </a:extLst>
          </p:cNvPr>
          <p:cNvCxnSpPr>
            <a:cxnSpLocks/>
            <a:stCxn id="71" idx="0"/>
            <a:endCxn id="5" idx="0"/>
          </p:cNvCxnSpPr>
          <p:nvPr/>
        </p:nvCxnSpPr>
        <p:spPr>
          <a:xfrm rot="16200000" flipV="1">
            <a:off x="6019403" y="1086247"/>
            <a:ext cx="12700" cy="5142706"/>
          </a:xfrm>
          <a:prstGeom prst="bentConnector3">
            <a:avLst>
              <a:gd name="adj1" fmla="val 14018181"/>
            </a:avLst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89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3" grpId="0" animBg="1"/>
      <p:bldP spid="6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0CC8C-65D7-F863-6347-609056A6B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Rubberized numbers on the wall">
            <a:extLst>
              <a:ext uri="{FF2B5EF4-FFF2-40B4-BE49-F238E27FC236}">
                <a16:creationId xmlns:a16="http://schemas.microsoft.com/office/drawing/2014/main" id="{E1C8CBBB-7D55-AAE4-518A-A8DC13EB34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8047" b="768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7C3B907-3B07-738C-0758-9A1FC5405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Kahoot time!!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C16505-AE5A-E176-779E-10B0A608D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Back in a second!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FFB50-6750-467F-2D2C-A798FFBEE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dirty="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Data analysis, 2025-2, Lecture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CED80-3F62-B1C8-E61D-1EF22A76F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469EAC8-EFAD-49DA-A425-6225312A328A}" type="slidenum">
              <a:rPr lang="en-US" alt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51</a:t>
            </a:fld>
            <a:r>
              <a:rPr lang="en-US" altLang="en-US">
                <a:solidFill>
                  <a:srgbClr val="FFFFFF"/>
                </a:solidFill>
                <a:latin typeface="Calibri" panose="020F0502020204030204"/>
              </a:rPr>
              <a:t> /  72</a:t>
            </a:r>
          </a:p>
        </p:txBody>
      </p:sp>
    </p:spTree>
    <p:extLst>
      <p:ext uri="{BB962C8B-B14F-4D97-AF65-F5344CB8AC3E}">
        <p14:creationId xmlns:p14="http://schemas.microsoft.com/office/powerpoint/2010/main" val="31322812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6EDD3-A606-DB48-607B-0F23EA325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6AB82F1-F6E7-0950-4BEA-AED0D09C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FB8766-5653-C80C-667B-81E38F45D7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algn="ctr"/>
            <a:r>
              <a:rPr lang="en-US" sz="7200" dirty="0"/>
              <a:t>5G Hamiltonian Monte Carlo</a:t>
            </a:r>
            <a:endParaRPr lang="en-IL" sz="7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A355C2-3901-9F57-916D-E7FE6C521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analysis, 2025-2, Lecture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D6015-52CF-0801-02BD-B1A20D04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9EAC8-EFAD-49DA-A425-6225312A328A}" type="slidenum">
              <a:rPr lang="he-IL" altLang="en-US" smtClean="0"/>
              <a:pPr>
                <a:defRPr/>
              </a:pPr>
              <a:t>52</a:t>
            </a:fld>
            <a:r>
              <a:rPr lang="en-US" altLang="en-US"/>
              <a:t> /  72</a:t>
            </a:r>
          </a:p>
        </p:txBody>
      </p:sp>
    </p:spTree>
    <p:extLst>
      <p:ext uri="{BB962C8B-B14F-4D97-AF65-F5344CB8AC3E}">
        <p14:creationId xmlns:p14="http://schemas.microsoft.com/office/powerpoint/2010/main" val="21980956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541C4-D415-DFF5-AADB-6DF32E64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many MCMC Algorithms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9590D-B046-9EAC-930D-A32FF90A8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229"/>
            <a:ext cx="10515600" cy="51816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Metropolis</a:t>
            </a:r>
          </a:p>
          <a:p>
            <a:pPr lvl="1"/>
            <a:r>
              <a:rPr lang="en-US" dirty="0"/>
              <a:t>Metropolis et al, 1953</a:t>
            </a:r>
          </a:p>
          <a:p>
            <a:r>
              <a:rPr lang="en-US" dirty="0"/>
              <a:t>Metropolis-Hastings</a:t>
            </a:r>
          </a:p>
          <a:p>
            <a:pPr lvl="1"/>
            <a:r>
              <a:rPr lang="en-US" dirty="0"/>
              <a:t>Metropolis with a non-symmetric proposal function</a:t>
            </a:r>
          </a:p>
          <a:p>
            <a:pPr lvl="1"/>
            <a:r>
              <a:rPr lang="en-US" dirty="0"/>
              <a:t>Hastings, 1970</a:t>
            </a:r>
          </a:p>
          <a:p>
            <a:r>
              <a:rPr lang="en-US" dirty="0"/>
              <a:t>Gibbs Sampling</a:t>
            </a:r>
          </a:p>
          <a:p>
            <a:pPr lvl="1"/>
            <a:r>
              <a:rPr lang="en-US" dirty="0"/>
              <a:t>Sample each parameter given the other parameters</a:t>
            </a:r>
          </a:p>
          <a:p>
            <a:pPr lvl="1"/>
            <a:r>
              <a:rPr lang="en-US" dirty="0"/>
              <a:t>Fewer rejections but more analytic work</a:t>
            </a:r>
          </a:p>
          <a:p>
            <a:pPr lvl="1"/>
            <a:r>
              <a:rPr lang="en-US" dirty="0" err="1"/>
              <a:t>Geman</a:t>
            </a:r>
            <a:r>
              <a:rPr lang="en-US" dirty="0"/>
              <a:t> and </a:t>
            </a:r>
            <a:r>
              <a:rPr lang="en-US" dirty="0" err="1"/>
              <a:t>Geman</a:t>
            </a:r>
            <a:r>
              <a:rPr lang="en-US" dirty="0"/>
              <a:t>, 1984</a:t>
            </a:r>
          </a:p>
          <a:p>
            <a:r>
              <a:rPr lang="en-US" dirty="0"/>
              <a:t>Hamiltonian Monte Carlo (HMC)</a:t>
            </a:r>
          </a:p>
          <a:p>
            <a:pPr lvl="1"/>
            <a:r>
              <a:rPr lang="en-US" dirty="0"/>
              <a:t>Uses a complex physical model for a proposal function</a:t>
            </a:r>
          </a:p>
          <a:p>
            <a:pPr lvl="1"/>
            <a:r>
              <a:rPr lang="en-US" dirty="0"/>
              <a:t>Much more efficient</a:t>
            </a:r>
          </a:p>
          <a:p>
            <a:pPr lvl="1"/>
            <a:r>
              <a:rPr lang="en-US" dirty="0"/>
              <a:t>Duane et all, 1987</a:t>
            </a:r>
          </a:p>
          <a:p>
            <a:r>
              <a:rPr lang="en-US" dirty="0"/>
              <a:t>No U turn Sampler</a:t>
            </a:r>
          </a:p>
          <a:p>
            <a:pPr lvl="1"/>
            <a:r>
              <a:rPr lang="en-US" dirty="0"/>
              <a:t>Solves a serious problem in the HMC</a:t>
            </a:r>
          </a:p>
          <a:p>
            <a:pPr lvl="1"/>
            <a:r>
              <a:rPr lang="en-US" dirty="0"/>
              <a:t>Hoffman and Gelman, 2014</a:t>
            </a:r>
          </a:p>
          <a:p>
            <a:pPr lvl="1"/>
            <a:endParaRPr lang="en-US" dirty="0"/>
          </a:p>
          <a:p>
            <a:pPr lv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3643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3271A-A443-6DF0-EBF4-7CA1AC68D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Metropolis algorithms</a:t>
            </a:r>
            <a:endParaRPr lang="he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ED596F-8523-890D-C721-6814CB50B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en-US" dirty="0"/>
              <a:t>As the dimensionality gets higher</a:t>
            </a:r>
          </a:p>
          <a:p>
            <a:pPr lvl="1"/>
            <a:r>
              <a:rPr lang="en-US" dirty="0"/>
              <a:t>The “good” jumps get harder to find</a:t>
            </a:r>
          </a:p>
          <a:p>
            <a:pPr lvl="1"/>
            <a:r>
              <a:rPr lang="en-US" dirty="0"/>
              <a:t>Parameter covariances get harder to </a:t>
            </a:r>
            <a:r>
              <a:rPr lang="en-US" dirty="0" err="1"/>
              <a:t>esimate</a:t>
            </a:r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249E68-B937-84D6-A90E-ED5ACA9EB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351" y="3596507"/>
            <a:ext cx="6769884" cy="304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948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A7023-50A8-40DA-AC25-CFAFF41C9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HMC solution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79A79-8016-2EC2-CC4E-3C4F5E5C6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81246"/>
          </a:xfrm>
        </p:spPr>
        <p:txBody>
          <a:bodyPr/>
          <a:lstStyle/>
          <a:p>
            <a:r>
              <a:rPr lang="en-US" dirty="0"/>
              <a:t>Take many small steps that are good</a:t>
            </a:r>
          </a:p>
          <a:p>
            <a:pPr lvl="1"/>
            <a:r>
              <a:rPr lang="en-US" dirty="0"/>
              <a:t>Use the gradient of the probability!</a:t>
            </a:r>
          </a:p>
          <a:p>
            <a:pPr lvl="1"/>
            <a:r>
              <a:rPr lang="en-US" dirty="0"/>
              <a:t>Every small step keeps is in “good” probabilities</a:t>
            </a:r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C26E-95A2-BD16-494A-33B2BA4C9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504" y="3701442"/>
            <a:ext cx="5359296" cy="294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964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1D58E-C442-014A-17E4-E9478400B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203ED-6990-4F33-132A-F03AD26FB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HMC solution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2CB4C-1633-A3ED-B6CB-68893050C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81246"/>
          </a:xfrm>
        </p:spPr>
        <p:txBody>
          <a:bodyPr/>
          <a:lstStyle/>
          <a:p>
            <a:r>
              <a:rPr lang="en-US" dirty="0"/>
              <a:t>Take many small steps that are good</a:t>
            </a:r>
          </a:p>
          <a:p>
            <a:r>
              <a:rPr lang="en-US" dirty="0"/>
              <a:t>Don’t go up the gradient!</a:t>
            </a:r>
          </a:p>
          <a:p>
            <a:pPr lvl="1"/>
            <a:r>
              <a:rPr lang="en-US" dirty="0"/>
              <a:t>Most of the probability is not at the mode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08C52-C762-6A18-E5F5-D903584FF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438" y="2874034"/>
            <a:ext cx="3539902" cy="319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211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D716-2266-1187-619D-79FD89934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of the probability is not at the mode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B43476-86E0-9438-FFAB-AE574251F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06" y="1825625"/>
            <a:ext cx="5459362" cy="69143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PDF of multi-dimensional gaussians</a:t>
            </a:r>
          </a:p>
          <a:p>
            <a:pPr lvl="1"/>
            <a:r>
              <a:rPr lang="en-US" dirty="0"/>
              <a:t>As a function of distance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FEB6B9-B2EA-92E1-4B18-C44FBE993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6" y="3429000"/>
            <a:ext cx="4876800" cy="213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4AECE6-4BBC-D7B6-9DDE-A43B69B417A2}"/>
              </a:ext>
            </a:extLst>
          </p:cNvPr>
          <p:cNvSpPr txBox="1"/>
          <p:nvPr/>
        </p:nvSpPr>
        <p:spPr>
          <a:xfrm>
            <a:off x="5781084" y="2032881"/>
            <a:ext cx="609442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rad_dist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endParaRPr lang="en-US" sz="12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xvar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linspace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the book code is wrapped in a loop to reproduce Figure 9.4</a:t>
            </a:r>
            <a:endParaRPr lang="en-US" sz="12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1e3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stats</a:t>
            </a:r>
            <a:r>
              <a:rPr lang="en-US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multivariate_normal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zeros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rvs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Rd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rad_dist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b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kde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stats</a:t>
            </a:r>
            <a:r>
              <a:rPr lang="en-US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gaussian_kde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Rd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yvar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kde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xvar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.plot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xvar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yvar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"k"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Rd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yvar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1.02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67291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0A01-5017-41FA-8B67-3A942FAC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803"/>
            <a:ext cx="10515600" cy="657430"/>
          </a:xfrm>
        </p:spPr>
        <p:txBody>
          <a:bodyPr>
            <a:normAutofit fontScale="90000"/>
          </a:bodyPr>
          <a:lstStyle/>
          <a:p>
            <a:r>
              <a:rPr lang="en-US" dirty="0"/>
              <a:t>Because most of the </a:t>
            </a:r>
            <a:r>
              <a:rPr lang="en-US" b="1" dirty="0"/>
              <a:t>volume</a:t>
            </a:r>
            <a:r>
              <a:rPr lang="en-US" dirty="0"/>
              <a:t> isn’t at the mode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462E78-C566-DB33-4057-5E20B5528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7491" y="4792944"/>
            <a:ext cx="4441723" cy="1017921"/>
          </a:xfrm>
        </p:spPr>
        <p:txBody>
          <a:bodyPr>
            <a:normAutofit/>
          </a:bodyPr>
          <a:lstStyle/>
          <a:p>
            <a:r>
              <a:rPr lang="en-US" sz="2000" dirty="0"/>
              <a:t>Consider a spherical shell</a:t>
            </a:r>
          </a:p>
          <a:p>
            <a:pPr lvl="1"/>
            <a:r>
              <a:rPr lang="en-US" sz="1600" dirty="0"/>
              <a:t>Let dimensionality increase</a:t>
            </a:r>
          </a:p>
          <a:p>
            <a:pPr lvl="1"/>
            <a:r>
              <a:rPr lang="en-US" sz="1600" dirty="0"/>
              <a:t>Look at exterior and interior volume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4F0C4-7007-4E50-94CC-1BB71DE67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82" y="1883304"/>
            <a:ext cx="5772447" cy="2051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AFA59A-1C6B-480B-8060-B33989B9B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81" y="4127075"/>
            <a:ext cx="6003747" cy="2051155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37E65427-56E8-F628-84F0-2CFB1413DACE}"/>
              </a:ext>
            </a:extLst>
          </p:cNvPr>
          <p:cNvSpPr txBox="1">
            <a:spLocks/>
          </p:cNvSpPr>
          <p:nvPr/>
        </p:nvSpPr>
        <p:spPr>
          <a:xfrm>
            <a:off x="7126796" y="1883304"/>
            <a:ext cx="4354971" cy="108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Consider a N-D cube</a:t>
            </a:r>
          </a:p>
          <a:p>
            <a:pPr lvl="1"/>
            <a:r>
              <a:rPr lang="en-US" sz="1600" dirty="0"/>
              <a:t>What percentage is in the middle?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FBA688C-9F79-028E-3855-FBDACBDE5D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4836644"/>
              </p:ext>
            </p:extLst>
          </p:nvPr>
        </p:nvGraphicFramePr>
        <p:xfrm>
          <a:off x="1678243" y="1124368"/>
          <a:ext cx="3269211" cy="566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12800" imgH="279360" progId="Equation.DSMT4">
                  <p:embed/>
                </p:oleObj>
              </mc:Choice>
              <mc:Fallback>
                <p:oleObj name="Equation" r:id="rId4" imgW="16128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8243" y="1124368"/>
                        <a:ext cx="3269211" cy="566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64174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020DE-DB47-4E81-B90F-BF0B7BEB5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 are dominated by a “typical set”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0C9D74-1165-494C-B63A-5762623BC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691" y="2260035"/>
            <a:ext cx="4393708" cy="42328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C4CDD9-145C-4605-9F0B-C549D631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604" y="2904722"/>
            <a:ext cx="3276768" cy="20384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31B885-CC34-447D-B348-387A8F809D61}"/>
              </a:ext>
            </a:extLst>
          </p:cNvPr>
          <p:cNvSpPr txBox="1"/>
          <p:nvPr/>
        </p:nvSpPr>
        <p:spPr>
          <a:xfrm>
            <a:off x="6660859" y="2139193"/>
            <a:ext cx="3758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 of a typical set in high dimensions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941C33E-0869-B618-D3CD-963FF95986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3994740"/>
              </p:ext>
            </p:extLst>
          </p:nvPr>
        </p:nvGraphicFramePr>
        <p:xfrm>
          <a:off x="1503939" y="1856033"/>
          <a:ext cx="3269211" cy="566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12800" imgH="279360" progId="Equation.DSMT4">
                  <p:embed/>
                </p:oleObj>
              </mc:Choice>
              <mc:Fallback>
                <p:oleObj name="Equation" r:id="rId4" imgW="1612800" imgH="27936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FBA688C-9F79-028E-3855-FBDACBDE5D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03939" y="1856033"/>
                        <a:ext cx="3269211" cy="566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7586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36392-3499-8E25-2EE4-19C65C976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5EB4A8-0633-F98D-A23F-FA88C57BD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Priors in the Bayesian workflow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47ED74-10A5-849C-F8E4-9DC6391ED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6720" y="1825625"/>
            <a:ext cx="5847080" cy="1466215"/>
          </a:xfrm>
        </p:spPr>
        <p:txBody>
          <a:bodyPr/>
          <a:lstStyle/>
          <a:p>
            <a:r>
              <a:rPr lang="en-US" dirty="0"/>
              <a:t>Each parameter has a prior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8C966-24C4-287E-27E0-5FE17AA5B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24456" y="2027504"/>
            <a:ext cx="3762230" cy="3911525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DDD5D95-1033-8E5E-0E50-1B6B4BAC57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2578" y="3680016"/>
          <a:ext cx="3970337" cy="225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84200" imgH="787320" progId="Equation.DSMT4">
                  <p:embed/>
                </p:oleObj>
              </mc:Choice>
              <mc:Fallback>
                <p:oleObj name="Equation" r:id="rId4" imgW="1384200" imgH="78732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C626F039-87FC-DD92-55AF-44B8969B81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2578" y="3680016"/>
                        <a:ext cx="3970337" cy="2259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69846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6F9D-8488-FEAF-C463-8067163ED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D71DD-6C16-7209-0613-730E61392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HMC solution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ED8DA-42EC-20E8-475F-AAE56A659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45542"/>
          </a:xfrm>
        </p:spPr>
        <p:txBody>
          <a:bodyPr>
            <a:normAutofit/>
          </a:bodyPr>
          <a:lstStyle/>
          <a:p>
            <a:r>
              <a:rPr lang="en-US" dirty="0"/>
              <a:t>Take many small steps that are good</a:t>
            </a:r>
          </a:p>
          <a:p>
            <a:r>
              <a:rPr lang="en-US" dirty="0"/>
              <a:t>Don’t go up the gradient!</a:t>
            </a:r>
          </a:p>
          <a:p>
            <a:r>
              <a:rPr lang="en-US" dirty="0"/>
              <a:t>Go perpendicular to the gradient</a:t>
            </a:r>
          </a:p>
          <a:p>
            <a:pPr lvl="1"/>
            <a:r>
              <a:rPr lang="en-US" dirty="0"/>
              <a:t>Like a satellite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66212-6EE9-612B-A018-B97BFC89A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969" y="3641424"/>
            <a:ext cx="3434953" cy="2851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E38F18-728D-73A4-A71D-647AE4A54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7" y="3549140"/>
            <a:ext cx="3485165" cy="303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266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C821B-0D00-4472-BFB9-A89E265D5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satellite needs momentum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3312A-7676-42BB-8665-C79FC8669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20998"/>
            <a:ext cx="10515600" cy="1755965"/>
          </a:xfrm>
        </p:spPr>
        <p:txBody>
          <a:bodyPr/>
          <a:lstStyle/>
          <a:p>
            <a:r>
              <a:rPr lang="en-US" dirty="0"/>
              <a:t>Too little momentum and we end up near the mode</a:t>
            </a:r>
          </a:p>
          <a:p>
            <a:r>
              <a:rPr lang="en-US" dirty="0"/>
              <a:t>Too much momentum and we fly out into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023728-CB74-4F48-BD9B-DE9C0BE82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38" y="1585969"/>
            <a:ext cx="6798880" cy="294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887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D2001-F01B-F1E8-1665-2FB49E89D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35B55-8234-DADA-C3BA-DB167382A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75751" cy="4667250"/>
          </a:xfrm>
        </p:spPr>
        <p:txBody>
          <a:bodyPr>
            <a:normAutofit/>
          </a:bodyPr>
          <a:lstStyle/>
          <a:p>
            <a:r>
              <a:rPr lang="en-US" dirty="0"/>
              <a:t>Leapfrog integration</a:t>
            </a:r>
          </a:p>
          <a:p>
            <a:pPr lvl="1"/>
            <a:r>
              <a:rPr lang="en-US" dirty="0"/>
              <a:t>Half step in direction of momentum</a:t>
            </a:r>
          </a:p>
          <a:p>
            <a:pPr lvl="1"/>
            <a:r>
              <a:rPr lang="en-US" dirty="0"/>
              <a:t>Re-calculate momentum in new location</a:t>
            </a:r>
          </a:p>
          <a:p>
            <a:pPr lvl="1"/>
            <a:r>
              <a:rPr lang="en-US" dirty="0"/>
              <a:t>Repeat</a:t>
            </a:r>
          </a:p>
          <a:p>
            <a:r>
              <a:rPr lang="en-US" dirty="0"/>
              <a:t>This is just a proposal function</a:t>
            </a:r>
          </a:p>
          <a:p>
            <a:pPr lvl="1"/>
            <a:r>
              <a:rPr lang="en-US" dirty="0"/>
              <a:t>At the end apply Metropolis rule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DC6012-389E-3ECD-672E-1F3A4E630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107131"/>
            <a:ext cx="4856514" cy="304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71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DCC60-98F6-DF46-23E0-BC31F7F10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C9AB6-9693-0389-2617-47DBCA0D4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the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88B18-B72E-D7BC-FF78-4686E33E9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75751" cy="4667250"/>
          </a:xfrm>
        </p:spPr>
        <p:txBody>
          <a:bodyPr>
            <a:normAutofit/>
          </a:bodyPr>
          <a:lstStyle/>
          <a:p>
            <a:r>
              <a:rPr lang="en-US" dirty="0"/>
              <a:t>Algorithm parameters:</a:t>
            </a:r>
          </a:p>
          <a:p>
            <a:pPr lvl="1"/>
            <a:r>
              <a:rPr lang="en-US" dirty="0"/>
              <a:t>Number of steps</a:t>
            </a:r>
          </a:p>
          <a:p>
            <a:pPr lvl="1"/>
            <a:r>
              <a:rPr lang="en-US" dirty="0"/>
              <a:t>Size of step</a:t>
            </a:r>
          </a:p>
          <a:p>
            <a:r>
              <a:rPr lang="en-US" dirty="0"/>
              <a:t>Tuning for:</a:t>
            </a:r>
          </a:p>
          <a:p>
            <a:pPr lvl="1"/>
            <a:r>
              <a:rPr lang="en-US" dirty="0"/>
              <a:t>Minimize correlation between samples</a:t>
            </a:r>
          </a:p>
          <a:p>
            <a:pPr lvl="1"/>
            <a:r>
              <a:rPr lang="en-US" dirty="0"/>
              <a:t>High target acceptance ratio</a:t>
            </a:r>
          </a:p>
          <a:p>
            <a:pPr lvl="2"/>
            <a:r>
              <a:rPr lang="en-US" dirty="0"/>
              <a:t>Default: 0.9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130C6-DC4C-E6D1-BA94-AF82012EA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107131"/>
            <a:ext cx="4856514" cy="304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971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0F7BB-508E-CA31-55B7-37B3537C2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HMC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1FE84-3AFD-2891-D90E-A850B95A0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proposal function for Metropolis</a:t>
            </a:r>
          </a:p>
          <a:p>
            <a:r>
              <a:rPr lang="en-US" dirty="0"/>
              <a:t>Simulates physics to stay in the ‘typical set’</a:t>
            </a:r>
          </a:p>
          <a:p>
            <a:r>
              <a:rPr lang="en-US" dirty="0"/>
              <a:t>Goals</a:t>
            </a:r>
          </a:p>
          <a:p>
            <a:pPr lvl="1"/>
            <a:r>
              <a:rPr lang="en-US" dirty="0"/>
              <a:t>Minimize autocorrelation</a:t>
            </a:r>
          </a:p>
          <a:p>
            <a:pPr lvl="1"/>
            <a:r>
              <a:rPr lang="en-US" dirty="0"/>
              <a:t>Maintain very high acceptance ratio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/>
              <a:t>Number of steps</a:t>
            </a:r>
          </a:p>
          <a:p>
            <a:pPr lvl="1"/>
            <a:r>
              <a:rPr lang="en-US" dirty="0"/>
              <a:t>Step size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945283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CC649-CE63-2F3F-89DD-3E11D136F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U-Turn Sampler (NUTS)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1D26E-44A5-5190-2D1C-78261D216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variant of HMC</a:t>
            </a:r>
          </a:p>
          <a:p>
            <a:r>
              <a:rPr lang="en-US" dirty="0"/>
              <a:t>Explores multiple possible jumps in two </a:t>
            </a:r>
            <a:r>
              <a:rPr lang="en-US" dirty="0" err="1"/>
              <a:t>direcitons</a:t>
            </a:r>
            <a:endParaRPr lang="en-US" dirty="0"/>
          </a:p>
          <a:p>
            <a:r>
              <a:rPr lang="en-US" dirty="0"/>
              <a:t>Default state-of-the-art sampler in PPCs</a:t>
            </a:r>
          </a:p>
          <a:p>
            <a:r>
              <a:rPr lang="en-US" dirty="0"/>
              <a:t>Parameters</a:t>
            </a:r>
          </a:p>
          <a:p>
            <a:pPr lvl="1"/>
            <a:r>
              <a:rPr lang="en-US" dirty="0"/>
              <a:t>Target acceptance probability</a:t>
            </a:r>
          </a:p>
          <a:p>
            <a:pPr lvl="2"/>
            <a:r>
              <a:rPr lang="en-US" dirty="0"/>
              <a:t>Controls step size</a:t>
            </a:r>
          </a:p>
          <a:p>
            <a:pPr lvl="2"/>
            <a:r>
              <a:rPr lang="en-US" dirty="0"/>
              <a:t>Higher gives slower but better sampling</a:t>
            </a:r>
          </a:p>
          <a:p>
            <a:pPr lvl="1"/>
            <a:r>
              <a:rPr lang="en-US" dirty="0"/>
              <a:t>Maximum tree depth</a:t>
            </a:r>
          </a:p>
          <a:p>
            <a:pPr lvl="2"/>
            <a:r>
              <a:rPr lang="en-US" dirty="0"/>
              <a:t>Controls the number of steps</a:t>
            </a:r>
          </a:p>
          <a:p>
            <a:pPr lvl="2"/>
            <a:r>
              <a:rPr lang="en-US" dirty="0"/>
              <a:t>Higher gives slower but better sampling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4794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FE2E5-BBCA-276F-9EF4-4CF388DE2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5C3057-70DF-4DB4-DC01-FC1873F1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25F9F4-2DE3-EB02-D3F2-E8618F08C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/>
              <a:t>5H Divergences</a:t>
            </a:r>
            <a:endParaRPr lang="en-IL" sz="7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C2F560-7A92-2538-0666-C60DE49FA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analysis, 2025-2, Lecture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D46A14-FAA9-A414-A303-5748E7834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9EAC8-EFAD-49DA-A425-6225312A328A}" type="slidenum">
              <a:rPr lang="he-IL" altLang="en-US" smtClean="0"/>
              <a:pPr>
                <a:defRPr/>
              </a:pPr>
              <a:t>66</a:t>
            </a:fld>
            <a:r>
              <a:rPr lang="en-US" altLang="en-US"/>
              <a:t> /  72</a:t>
            </a:r>
          </a:p>
        </p:txBody>
      </p:sp>
    </p:spTree>
    <p:extLst>
      <p:ext uri="{BB962C8B-B14F-4D97-AF65-F5344CB8AC3E}">
        <p14:creationId xmlns:p14="http://schemas.microsoft.com/office/powerpoint/2010/main" val="25061636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98C6F-EB13-D81D-2B43-58A4F0C18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Leapfrog integration can fail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0394B-934F-B5B6-4FBD-A37199DA1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2461"/>
            <a:ext cx="10515600" cy="1403566"/>
          </a:xfrm>
        </p:spPr>
        <p:txBody>
          <a:bodyPr>
            <a:normAutofit/>
          </a:bodyPr>
          <a:lstStyle/>
          <a:p>
            <a:r>
              <a:rPr lang="en-US" dirty="0"/>
              <a:t>If probability is changing too quickly</a:t>
            </a:r>
          </a:p>
          <a:p>
            <a:pPr lvl="1"/>
            <a:r>
              <a:rPr lang="en-US" dirty="0"/>
              <a:t>Noise will compound and satellite “energy” will change</a:t>
            </a:r>
          </a:p>
          <a:p>
            <a:r>
              <a:rPr lang="en-US" dirty="0"/>
              <a:t>Change in ‘energy’ is called a divergence</a:t>
            </a:r>
          </a:p>
          <a:p>
            <a:endParaRPr lang="en-US" dirty="0"/>
          </a:p>
          <a:p>
            <a:endParaRPr lang="en-US" dirty="0"/>
          </a:p>
          <a:p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EFA00-8BE6-32B9-FC40-7B93CA976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50" y="3066027"/>
            <a:ext cx="5061472" cy="314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213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F7173-CD28-78BF-77D8-CA3CA4093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1EE7C-4BDE-C971-4CBB-1B98B52C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Leapfrog integration can fail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5C0C0-C18C-453D-30C9-2ADDAAE9A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2461"/>
            <a:ext cx="10515600" cy="1403566"/>
          </a:xfrm>
        </p:spPr>
        <p:txBody>
          <a:bodyPr>
            <a:normAutofit/>
          </a:bodyPr>
          <a:lstStyle/>
          <a:p>
            <a:r>
              <a:rPr lang="en-US" dirty="0"/>
              <a:t>Depends on the step size and number of steps</a:t>
            </a:r>
          </a:p>
          <a:p>
            <a:endParaRPr lang="en-US" dirty="0"/>
          </a:p>
          <a:p>
            <a:endParaRPr lang="en-US" dirty="0"/>
          </a:p>
          <a:p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57ACE-1211-0701-67B7-C96318F52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550" y="3066027"/>
            <a:ext cx="5061472" cy="314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672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327C-F51B-AFE2-E661-87EB0F478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divergences during sampling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66744-0EBF-5EF1-5D36-F45BBA895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667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Famous quote: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rule of thumb is that divergences are nothing to worry about as long as you have fewer than about one of them.</a:t>
            </a:r>
            <a:endParaRPr lang="en-US" dirty="0"/>
          </a:p>
          <a:p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318A7-B73E-C71F-2806-6C1F7C0949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728"/>
          <a:stretch/>
        </p:blipFill>
        <p:spPr>
          <a:xfrm>
            <a:off x="525369" y="3098904"/>
            <a:ext cx="9465230" cy="10692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C37810B-0A62-489E-1BAE-2D7FFBFACDE0}"/>
                  </a:ext>
                </a:extLst>
              </p14:cNvPr>
              <p14:cNvContentPartPr/>
              <p14:nvPr/>
            </p14:nvContentPartPr>
            <p14:xfrm>
              <a:off x="550506" y="3518315"/>
              <a:ext cx="3420360" cy="70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C37810B-0A62-489E-1BAE-2D7FFBFACD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6866" y="3410675"/>
                <a:ext cx="3528000" cy="28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7205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20592-B457-7340-4A98-8E2B3A9FC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26D9-6ECC-C089-7CC7-CE2B2C491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1515"/>
          </a:xfrm>
        </p:spPr>
        <p:txBody>
          <a:bodyPr>
            <a:normAutofit/>
          </a:bodyPr>
          <a:lstStyle/>
          <a:p>
            <a:r>
              <a:rPr lang="en-US" sz="3600" dirty="0"/>
              <a:t>Sampling in the Bayesian workflow</a:t>
            </a:r>
            <a:endParaRPr lang="en-IL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A8A1E-2BED-13AE-A089-D4CDCA322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293495"/>
            <a:ext cx="3368040" cy="3620135"/>
          </a:xfrm>
        </p:spPr>
        <p:txBody>
          <a:bodyPr/>
          <a:lstStyle/>
          <a:p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B2019-68CD-CA91-18EC-36E0B80471F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0" y="1402717"/>
            <a:ext cx="7876874" cy="529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603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DA70-A03A-B4F4-F752-1E259CBE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divergences in trace plot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EA65F-E458-7A66-2285-7C63CBC69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44181"/>
            <a:ext cx="10515600" cy="1732782"/>
          </a:xfrm>
        </p:spPr>
        <p:txBody>
          <a:bodyPr/>
          <a:lstStyle/>
          <a:p>
            <a:r>
              <a:rPr lang="en-US" dirty="0"/>
              <a:t>Identify problematic regions in parameter space</a:t>
            </a:r>
          </a:p>
          <a:p>
            <a:pPr lvl="1"/>
            <a:r>
              <a:rPr lang="en-US" dirty="0"/>
              <a:t>Small b</a:t>
            </a:r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7F847-2DAF-80C5-F60E-FC293FB4E6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6147" y="1409366"/>
            <a:ext cx="7353582" cy="24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544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793CD-7058-E6EE-3A47-CC075551D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25962"/>
          </a:xfrm>
        </p:spPr>
        <p:txBody>
          <a:bodyPr>
            <a:normAutofit fontScale="90000"/>
          </a:bodyPr>
          <a:lstStyle/>
          <a:p>
            <a:r>
              <a:rPr lang="en-US" dirty="0"/>
              <a:t>Divergences  in pair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66210-C886-3D61-0AB5-21813CA76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237" y="1428318"/>
            <a:ext cx="4412227" cy="10690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Divergences reveal problematic parts of parameter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45DEDA-AD24-B8BA-D42F-574A884A1C9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0994" y="2873537"/>
            <a:ext cx="9390827" cy="3820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7D3C6E-E5BB-DDA4-EB26-B2531B2371F5}"/>
              </a:ext>
            </a:extLst>
          </p:cNvPr>
          <p:cNvSpPr txBox="1"/>
          <p:nvPr/>
        </p:nvSpPr>
        <p:spPr>
          <a:xfrm>
            <a:off x="5663381" y="909791"/>
            <a:ext cx="5858237" cy="1888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az</a:t>
            </a:r>
            <a:r>
              <a:rPr lang="en-US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plot_pair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idata_cm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var_names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"log(a)"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"data"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]},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divergences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scatter_kwargs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"color"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"cyan"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divergences_kwargs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"color"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"k"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"marker"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"."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mec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axes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axes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2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set_title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model_c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5125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90317-F886-E497-70FD-5B62DA8BA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F5179-C42C-E394-1D56-A03FE0ECD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0235"/>
          </a:xfrm>
        </p:spPr>
        <p:txBody>
          <a:bodyPr>
            <a:normAutofit fontScale="90000"/>
          </a:bodyPr>
          <a:lstStyle/>
          <a:p>
            <a:r>
              <a:rPr lang="en-US" dirty="0"/>
              <a:t>Multiple traces measure sampling consistency</a:t>
            </a:r>
            <a:endParaRPr lang="en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6B1FB4-7D46-172F-B3E1-523922D65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5360"/>
            <a:ext cx="10515600" cy="150823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See:</a:t>
            </a:r>
          </a:p>
          <a:p>
            <a:pPr lvl="1"/>
            <a:r>
              <a:rPr lang="en-US" dirty="0"/>
              <a:t>Mixing of chains</a:t>
            </a:r>
          </a:p>
          <a:p>
            <a:pPr lvl="1"/>
            <a:r>
              <a:rPr lang="en-US" dirty="0"/>
              <a:t>Overlap of posteriors</a:t>
            </a:r>
          </a:p>
          <a:p>
            <a:pPr lvl="1"/>
            <a:r>
              <a:rPr lang="en-US" dirty="0"/>
              <a:t>Shape of posteriors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BE17A8-B697-6FC9-E12F-549B82CA6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801208"/>
            <a:ext cx="11353800" cy="385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38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870B0-ECC8-45AE-D4E3-676E55C85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8F5C1D7-29ED-5239-D5EF-25540F0E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8DF6AA-C04D-BBD6-5DAD-76574ED319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/>
              <a:t>5B Automatic inference</a:t>
            </a:r>
            <a:endParaRPr lang="en-IL" sz="7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EC8F3-85B1-A364-889B-C4D467DAD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analysis, 2025-2, Lecture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97E67-480D-416E-8B4F-E8896A45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9EAC8-EFAD-49DA-A425-6225312A328A}" type="slidenum">
              <a:rPr lang="he-IL" altLang="en-US" smtClean="0"/>
              <a:pPr>
                <a:defRPr/>
              </a:pPr>
              <a:t>9</a:t>
            </a:fld>
            <a:r>
              <a:rPr lang="en-US" altLang="en-US"/>
              <a:t> /  72</a:t>
            </a:r>
          </a:p>
        </p:txBody>
      </p:sp>
    </p:spTree>
    <p:extLst>
      <p:ext uri="{BB962C8B-B14F-4D97-AF65-F5344CB8AC3E}">
        <p14:creationId xmlns:p14="http://schemas.microsoft.com/office/powerpoint/2010/main" val="2529673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5094</TotalTime>
  <Words>2708</Words>
  <Application>Microsoft Office PowerPoint</Application>
  <PresentationFormat>Widescreen</PresentationFormat>
  <Paragraphs>450</Paragraphs>
  <Slides>71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Consolas</vt:lpstr>
      <vt:lpstr>Office Theme</vt:lpstr>
      <vt:lpstr>Equation</vt:lpstr>
      <vt:lpstr>Statistics 367-1-4361 MCMC</vt:lpstr>
      <vt:lpstr>PowerPoint Presentation</vt:lpstr>
      <vt:lpstr>Kahoot time!!</vt:lpstr>
      <vt:lpstr> Bayesian workflow</vt:lpstr>
      <vt:lpstr>Modelling </vt:lpstr>
      <vt:lpstr>Priors in the Bayesian workflow</vt:lpstr>
      <vt:lpstr>Sampling in the Bayesian workflow</vt:lpstr>
      <vt:lpstr>Multiple traces measure sampling consistency</vt:lpstr>
      <vt:lpstr>PowerPoint Presentation</vt:lpstr>
      <vt:lpstr> Bayesian workflow</vt:lpstr>
      <vt:lpstr>What does automatic inference do</vt:lpstr>
      <vt:lpstr>The history of Bayesian inference</vt:lpstr>
      <vt:lpstr>PowerPoint Presentation</vt:lpstr>
      <vt:lpstr>The grid method</vt:lpstr>
      <vt:lpstr>Calculate first, normalize later</vt:lpstr>
      <vt:lpstr>The posterior estimated with a grid</vt:lpstr>
      <vt:lpstr>Limitations of grid computation</vt:lpstr>
      <vt:lpstr>PowerPoint Presentation</vt:lpstr>
      <vt:lpstr>Monte-Carlo algorithms</vt:lpstr>
      <vt:lpstr>Sampling as an alternative to the grid</vt:lpstr>
      <vt:lpstr>Sampling as an alternative to the grid</vt:lpstr>
      <vt:lpstr>Quadratic approximation</vt:lpstr>
      <vt:lpstr>Monte-Carlo Markov Chain</vt:lpstr>
      <vt:lpstr>MCMC Caveats</vt:lpstr>
      <vt:lpstr>PowerPoint Presentation</vt:lpstr>
      <vt:lpstr>Sequential sampling</vt:lpstr>
      <vt:lpstr>May jump to lower probability point</vt:lpstr>
      <vt:lpstr>Simple example</vt:lpstr>
      <vt:lpstr>A random walk</vt:lpstr>
      <vt:lpstr>A random walk</vt:lpstr>
      <vt:lpstr>Development of probability over time</vt:lpstr>
      <vt:lpstr>Slowly reach target distribution</vt:lpstr>
      <vt:lpstr>Detailed balance</vt:lpstr>
      <vt:lpstr>Detailed balance</vt:lpstr>
      <vt:lpstr>Detailed balance</vt:lpstr>
      <vt:lpstr>Metropolis in action</vt:lpstr>
      <vt:lpstr>PowerPoint Presentation</vt:lpstr>
      <vt:lpstr> Bayesian workflow</vt:lpstr>
      <vt:lpstr>Diagnostics</vt:lpstr>
      <vt:lpstr>Centered and non-centered models</vt:lpstr>
      <vt:lpstr>How close are the chains?</vt:lpstr>
      <vt:lpstr>Good and bad trace plots</vt:lpstr>
      <vt:lpstr>Measuring if the chains are mixed</vt:lpstr>
      <vt:lpstr>Measuring if the chains are mixed</vt:lpstr>
      <vt:lpstr>Autocorrelation</vt:lpstr>
      <vt:lpstr>Effective sample size (ESS)</vt:lpstr>
      <vt:lpstr>Monte carlo standard error (MCSE)</vt:lpstr>
      <vt:lpstr>Diagnostics summary</vt:lpstr>
      <vt:lpstr>Diagnostics: what to do?</vt:lpstr>
      <vt:lpstr> Bayesian workflow</vt:lpstr>
      <vt:lpstr>Kahoot time!!</vt:lpstr>
      <vt:lpstr>PowerPoint Presentation</vt:lpstr>
      <vt:lpstr>There are many MCMC Algorithms</vt:lpstr>
      <vt:lpstr>Limitations of Metropolis algorithms</vt:lpstr>
      <vt:lpstr>The HMC solution</vt:lpstr>
      <vt:lpstr>The HMC solution</vt:lpstr>
      <vt:lpstr>Most of the probability is not at the mode</vt:lpstr>
      <vt:lpstr>Because most of the volume isn’t at the mode</vt:lpstr>
      <vt:lpstr>Expectations are dominated by a “typical set”</vt:lpstr>
      <vt:lpstr>The HMC solution</vt:lpstr>
      <vt:lpstr>The satellite needs momentum</vt:lpstr>
      <vt:lpstr>Simulate Physics</vt:lpstr>
      <vt:lpstr>Tuning the algorithm</vt:lpstr>
      <vt:lpstr>Summary of HMC</vt:lpstr>
      <vt:lpstr>No U-Turn Sampler (NUTS)</vt:lpstr>
      <vt:lpstr>PowerPoint Presentation</vt:lpstr>
      <vt:lpstr>Leapfrog integration can fail</vt:lpstr>
      <vt:lpstr>Leapfrog integration can fail</vt:lpstr>
      <vt:lpstr>See divergences during sampling</vt:lpstr>
      <vt:lpstr>See divergences in trace plot</vt:lpstr>
      <vt:lpstr>Divergences  in pair plot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Data Analysis 367-2-5461</dc:title>
  <dc:creator>Opher Donchin</dc:creator>
  <cp:lastModifiedBy>Opher Donchin</cp:lastModifiedBy>
  <cp:revision>46</cp:revision>
  <dcterms:created xsi:type="dcterms:W3CDTF">2016-03-07T06:16:50Z</dcterms:created>
  <dcterms:modified xsi:type="dcterms:W3CDTF">2025-06-07T20:51:36Z</dcterms:modified>
</cp:coreProperties>
</file>